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4"/>
  </p:notesMasterIdLst>
  <p:sldIdLst>
    <p:sldId id="256" r:id="rId3"/>
  </p:sldIdLst>
  <p:sldSz cx="32918400" cy="16459200"/>
  <p:notesSz cx="7010400" cy="9296400"/>
  <p:custDataLst>
    <p:tags r:id="rId5"/>
  </p:custDataLst>
  <p:defaultTextStyle>
    <a:defPPr>
      <a:defRPr lang="en-US"/>
    </a:defPPr>
    <a:lvl1pPr marL="0" algn="l" defTabSz="2820907" rtl="0" eaLnBrk="1" latinLnBrk="0" hangingPunct="1">
      <a:defRPr sz="5600" kern="1200">
        <a:solidFill>
          <a:schemeClr val="tx1"/>
        </a:solidFill>
        <a:latin typeface="+mn-lt"/>
        <a:ea typeface="+mn-ea"/>
        <a:cs typeface="+mn-cs"/>
      </a:defRPr>
    </a:lvl1pPr>
    <a:lvl2pPr marL="1410452" algn="l" defTabSz="2820907" rtl="0" eaLnBrk="1" latinLnBrk="0" hangingPunct="1">
      <a:defRPr sz="5600" kern="1200">
        <a:solidFill>
          <a:schemeClr val="tx1"/>
        </a:solidFill>
        <a:latin typeface="+mn-lt"/>
        <a:ea typeface="+mn-ea"/>
        <a:cs typeface="+mn-cs"/>
      </a:defRPr>
    </a:lvl2pPr>
    <a:lvl3pPr marL="2820907" algn="l" defTabSz="2820907" rtl="0" eaLnBrk="1" latinLnBrk="0" hangingPunct="1">
      <a:defRPr sz="5600" kern="1200">
        <a:solidFill>
          <a:schemeClr val="tx1"/>
        </a:solidFill>
        <a:latin typeface="+mn-lt"/>
        <a:ea typeface="+mn-ea"/>
        <a:cs typeface="+mn-cs"/>
      </a:defRPr>
    </a:lvl3pPr>
    <a:lvl4pPr marL="4231359" algn="l" defTabSz="2820907" rtl="0" eaLnBrk="1" latinLnBrk="0" hangingPunct="1">
      <a:defRPr sz="5600" kern="1200">
        <a:solidFill>
          <a:schemeClr val="tx1"/>
        </a:solidFill>
        <a:latin typeface="+mn-lt"/>
        <a:ea typeface="+mn-ea"/>
        <a:cs typeface="+mn-cs"/>
      </a:defRPr>
    </a:lvl4pPr>
    <a:lvl5pPr marL="5641811" algn="l" defTabSz="2820907" rtl="0" eaLnBrk="1" latinLnBrk="0" hangingPunct="1">
      <a:defRPr sz="5600" kern="1200">
        <a:solidFill>
          <a:schemeClr val="tx1"/>
        </a:solidFill>
        <a:latin typeface="+mn-lt"/>
        <a:ea typeface="+mn-ea"/>
        <a:cs typeface="+mn-cs"/>
      </a:defRPr>
    </a:lvl5pPr>
    <a:lvl6pPr marL="7052266" algn="l" defTabSz="2820907" rtl="0" eaLnBrk="1" latinLnBrk="0" hangingPunct="1">
      <a:defRPr sz="5600" kern="1200">
        <a:solidFill>
          <a:schemeClr val="tx1"/>
        </a:solidFill>
        <a:latin typeface="+mn-lt"/>
        <a:ea typeface="+mn-ea"/>
        <a:cs typeface="+mn-cs"/>
      </a:defRPr>
    </a:lvl6pPr>
    <a:lvl7pPr marL="8462717" algn="l" defTabSz="2820907" rtl="0" eaLnBrk="1" latinLnBrk="0" hangingPunct="1">
      <a:defRPr sz="5600" kern="1200">
        <a:solidFill>
          <a:schemeClr val="tx1"/>
        </a:solidFill>
        <a:latin typeface="+mn-lt"/>
        <a:ea typeface="+mn-ea"/>
        <a:cs typeface="+mn-cs"/>
      </a:defRPr>
    </a:lvl7pPr>
    <a:lvl8pPr marL="9873172" algn="l" defTabSz="2820907" rtl="0" eaLnBrk="1" latinLnBrk="0" hangingPunct="1">
      <a:defRPr sz="5600" kern="1200">
        <a:solidFill>
          <a:schemeClr val="tx1"/>
        </a:solidFill>
        <a:latin typeface="+mn-lt"/>
        <a:ea typeface="+mn-ea"/>
        <a:cs typeface="+mn-cs"/>
      </a:defRPr>
    </a:lvl8pPr>
    <a:lvl9pPr marL="11283624" algn="l" defTabSz="2820907" rtl="0" eaLnBrk="1" latinLnBrk="0" hangingPunct="1">
      <a:defRPr sz="5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p15:clr>
            <a:srgbClr val="A4A3A4"/>
          </p15:clr>
        </p15:guide>
        <p15:guide id="2" pos="10368">
          <p15:clr>
            <a:srgbClr val="A4A3A4"/>
          </p15:clr>
        </p15:guide>
        <p15:guide id="3" orient="horz" pos="2112">
          <p15:clr>
            <a:srgbClr val="A4A3A4"/>
          </p15:clr>
        </p15:guide>
        <p15:guide id="4" pos="288">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dwards"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B44A"/>
    <a:srgbClr val="FF6318"/>
    <a:srgbClr val="CD2605"/>
    <a:srgbClr val="0385AD"/>
    <a:srgbClr val="A28FFF"/>
    <a:srgbClr val="015C89"/>
    <a:srgbClr val="BFE1FD"/>
    <a:srgbClr val="3D89FF"/>
    <a:srgbClr val="0720A7"/>
    <a:srgbClr val="1900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8635" autoAdjust="0"/>
  </p:normalViewPr>
  <p:slideViewPr>
    <p:cSldViewPr>
      <p:cViewPr varScale="1">
        <p:scale>
          <a:sx n="49" d="100"/>
          <a:sy n="49" d="100"/>
        </p:scale>
        <p:origin x="342" y="72"/>
      </p:cViewPr>
      <p:guideLst>
        <p:guide orient="horz" pos="5184"/>
        <p:guide pos="10368"/>
        <p:guide orient="horz" pos="2112"/>
        <p:guide pos="288"/>
      </p:guideLst>
    </p:cSldViewPr>
  </p:slideViewPr>
  <p:notesTextViewPr>
    <p:cViewPr>
      <p:scale>
        <a:sx n="100" d="100"/>
        <a:sy n="100" d="100"/>
      </p:scale>
      <p:origin x="0" y="0"/>
    </p:cViewPr>
  </p:notesTextViewPr>
  <p:sorterViewPr>
    <p:cViewPr>
      <p:scale>
        <a:sx n="188" d="100"/>
        <a:sy n="188" d="100"/>
      </p:scale>
      <p:origin x="0" y="0"/>
    </p:cViewPr>
  </p:sorterViewPr>
  <p:notesViewPr>
    <p:cSldViewPr>
      <p:cViewPr varScale="1">
        <p:scale>
          <a:sx n="83" d="100"/>
          <a:sy n="83" d="100"/>
        </p:scale>
        <p:origin x="-2040"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chemeClr val="dk1"/>
                </a:solidFill>
                <a:latin typeface="+mn-lt"/>
                <a:ea typeface="+mn-ea"/>
                <a:cs typeface="+mn-cs"/>
              </a:defRPr>
            </a:pPr>
            <a:r>
              <a:rPr lang="en-US" sz="2400"/>
              <a:t>What do you think of Employee Engagement in General?</a:t>
            </a:r>
          </a:p>
        </c:rich>
      </c:tx>
      <c:layout/>
      <c:overlay val="0"/>
      <c:spPr>
        <a:noFill/>
        <a:ln>
          <a:noFill/>
        </a:ln>
        <a:effectLst/>
      </c:spPr>
      <c:txPr>
        <a:bodyPr rot="0" spcFirstLastPara="1" vertOverflow="ellipsis" vert="horz" wrap="square" anchor="ctr" anchorCtr="1"/>
        <a:lstStyle/>
        <a:p>
          <a:pPr>
            <a:defRPr sz="2400" b="1" i="0" u="none" strike="noStrike" kern="1200" baseline="0">
              <a:solidFill>
                <a:schemeClr val="dk1"/>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2017</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2400" b="1" i="0" u="none" strike="noStrike" kern="1200" baseline="0">
                    <a:solidFill>
                      <a:schemeClr val="dk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What is Employee Engagement?</c:v>
                </c:pt>
                <c:pt idx="1">
                  <c:v>Unimportant</c:v>
                </c:pt>
                <c:pt idx="2">
                  <c:v>Important</c:v>
                </c:pt>
              </c:strCache>
            </c:strRef>
          </c:cat>
          <c:val>
            <c:numRef>
              <c:f>Sheet1!$B$2:$B$4</c:f>
              <c:numCache>
                <c:formatCode>0%</c:formatCode>
                <c:ptCount val="3"/>
                <c:pt idx="0">
                  <c:v>0.09</c:v>
                </c:pt>
                <c:pt idx="1">
                  <c:v>0.01</c:v>
                </c:pt>
                <c:pt idx="2">
                  <c:v>0.9</c:v>
                </c:pt>
              </c:numCache>
            </c:numRef>
          </c:val>
        </c:ser>
        <c:ser>
          <c:idx val="1"/>
          <c:order val="1"/>
          <c:tx>
            <c:strRef>
              <c:f>Sheet1!$C$1</c:f>
              <c:strCache>
                <c:ptCount val="1"/>
                <c:pt idx="0">
                  <c:v>2018</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2400" b="1" i="0" u="none" strike="noStrike" kern="1200" baseline="0">
                    <a:solidFill>
                      <a:schemeClr val="dk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What is Employee Engagement?</c:v>
                </c:pt>
                <c:pt idx="1">
                  <c:v>Unimportant</c:v>
                </c:pt>
                <c:pt idx="2">
                  <c:v>Important</c:v>
                </c:pt>
              </c:strCache>
            </c:strRef>
          </c:cat>
          <c:val>
            <c:numRef>
              <c:f>Sheet1!$C$2:$C$4</c:f>
              <c:numCache>
                <c:formatCode>0%</c:formatCode>
                <c:ptCount val="3"/>
                <c:pt idx="0">
                  <c:v>0</c:v>
                </c:pt>
                <c:pt idx="1">
                  <c:v>0.02</c:v>
                </c:pt>
                <c:pt idx="2">
                  <c:v>0.98</c:v>
                </c:pt>
              </c:numCache>
            </c:numRef>
          </c:val>
        </c:ser>
        <c:dLbls>
          <c:dLblPos val="inEnd"/>
          <c:showLegendKey val="0"/>
          <c:showVal val="1"/>
          <c:showCatName val="0"/>
          <c:showSerName val="0"/>
          <c:showPercent val="0"/>
          <c:showBubbleSize val="0"/>
        </c:dLbls>
        <c:gapWidth val="65"/>
        <c:axId val="252317920"/>
        <c:axId val="252318312"/>
      </c:barChart>
      <c:catAx>
        <c:axId val="252317920"/>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2000" b="0" i="0" u="none" strike="noStrike" kern="1200" cap="all" baseline="0">
                <a:solidFill>
                  <a:schemeClr val="dk1"/>
                </a:solidFill>
                <a:latin typeface="+mn-lt"/>
                <a:ea typeface="+mn-ea"/>
                <a:cs typeface="+mn-cs"/>
              </a:defRPr>
            </a:pPr>
            <a:endParaRPr lang="en-US"/>
          </a:p>
        </c:txPr>
        <c:crossAx val="252318312"/>
        <c:crosses val="autoZero"/>
        <c:auto val="1"/>
        <c:lblAlgn val="ctr"/>
        <c:lblOffset val="100"/>
        <c:noMultiLvlLbl val="0"/>
      </c:catAx>
      <c:valAx>
        <c:axId val="252318312"/>
        <c:scaling>
          <c:orientation val="minMax"/>
          <c:max val="1"/>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en-US"/>
          </a:p>
        </c:txPr>
        <c:crossAx val="25231792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en-US"/>
        </a:p>
      </c:txPr>
    </c:legend>
    <c:plotVisOnly val="1"/>
    <c:dispBlanksAs val="gap"/>
    <c:showDLblsOverMax val="0"/>
  </c:chart>
  <c:spPr>
    <a:gradFill flip="none"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tileRect/>
    </a:gradFill>
    <a:ln w="9525" cap="flat" cmpd="sng" algn="ctr">
      <a:solidFill>
        <a:schemeClr val="accent5">
          <a:shade val="95000"/>
          <a:satMod val="105000"/>
        </a:schemeClr>
      </a:solidFill>
      <a:prstDash val="solid"/>
      <a:roun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r>
              <a:rPr lang="en-US" sz="2400" dirty="0" smtClean="0">
                <a:solidFill>
                  <a:schemeClr val="tx1"/>
                </a:solidFill>
              </a:rPr>
              <a:t>Increased </a:t>
            </a:r>
            <a:r>
              <a:rPr lang="en-US" sz="2400" dirty="0">
                <a:solidFill>
                  <a:schemeClr val="tx1"/>
                </a:solidFill>
              </a:rPr>
              <a:t>understanding how my work fits into bigger mission and purpose of WIHD</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40441093019882313"/>
          <c:y val="0.44952099737532808"/>
          <c:w val="0.22458715996269013"/>
          <c:h val="0.39213713910761155"/>
        </c:manualLayout>
      </c:layout>
      <c:doughnutChart>
        <c:varyColors val="1"/>
        <c:ser>
          <c:idx val="0"/>
          <c:order val="0"/>
          <c:tx>
            <c:strRef>
              <c:f>'Session 1'!$B$56</c:f>
              <c:strCache>
                <c:ptCount val="1"/>
                <c:pt idx="0">
                  <c:v>Increase understanding how my work fits into bigger mission and purpose of WIHD</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cat>
            <c:strRef>
              <c:f>'Session 1'!$A$57:$A$58</c:f>
              <c:strCache>
                <c:ptCount val="2"/>
                <c:pt idx="0">
                  <c:v>Strongly Agree</c:v>
                </c:pt>
                <c:pt idx="1">
                  <c:v>Agree</c:v>
                </c:pt>
              </c:strCache>
            </c:strRef>
          </c:cat>
          <c:val>
            <c:numRef>
              <c:f>'Session 1'!$B$57:$B$58</c:f>
              <c:numCache>
                <c:formatCode>0%</c:formatCode>
                <c:ptCount val="2"/>
                <c:pt idx="0">
                  <c:v>0.5957446808510638</c:v>
                </c:pt>
                <c:pt idx="1">
                  <c:v>0.40425531914893614</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accent5">
        <a:lumMod val="20000"/>
        <a:lumOff val="80000"/>
      </a:schemeClr>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r>
              <a:rPr lang="en-US" sz="2400" dirty="0">
                <a:solidFill>
                  <a:schemeClr val="tx1"/>
                </a:solidFill>
              </a:rPr>
              <a:t>Better perspective about how </a:t>
            </a:r>
            <a:r>
              <a:rPr lang="en-US" sz="2400" dirty="0" smtClean="0">
                <a:solidFill>
                  <a:schemeClr val="tx1"/>
                </a:solidFill>
              </a:rPr>
              <a:t>disability </a:t>
            </a:r>
            <a:r>
              <a:rPr lang="en-US" sz="2400" dirty="0">
                <a:solidFill>
                  <a:schemeClr val="tx1"/>
                </a:solidFill>
              </a:rPr>
              <a:t>effects people in the community</a:t>
            </a:r>
          </a:p>
        </c:rich>
      </c:tx>
      <c:layout>
        <c:manualLayout>
          <c:xMode val="edge"/>
          <c:yMode val="edge"/>
          <c:x val="0.14469506846782249"/>
          <c:y val="2.564102564102564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9963821300448937"/>
          <c:y val="0.43113264688067837"/>
          <c:w val="0.23174623575419079"/>
          <c:h val="0.41501245036678108"/>
        </c:manualLayout>
      </c:layout>
      <c:doughnutChart>
        <c:varyColors val="1"/>
        <c:ser>
          <c:idx val="0"/>
          <c:order val="0"/>
          <c:tx>
            <c:strRef>
              <c:f>'Session 2'!$B$26</c:f>
              <c:strCache>
                <c:ptCount val="1"/>
                <c:pt idx="0">
                  <c:v>Better perspective about how disabiity effects people in the community</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cat>
            <c:strRef>
              <c:f>'Session 2'!$A$27:$A$28</c:f>
              <c:strCache>
                <c:ptCount val="2"/>
                <c:pt idx="0">
                  <c:v>Strongly Agree</c:v>
                </c:pt>
                <c:pt idx="1">
                  <c:v>Agree</c:v>
                </c:pt>
              </c:strCache>
            </c:strRef>
          </c:cat>
          <c:val>
            <c:numRef>
              <c:f>'Session 2'!$B$27:$B$28</c:f>
              <c:numCache>
                <c:formatCode>0%</c:formatCode>
                <c:ptCount val="2"/>
                <c:pt idx="0">
                  <c:v>0.7</c:v>
                </c:pt>
                <c:pt idx="1">
                  <c:v>0.3</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accent5">
        <a:lumMod val="20000"/>
        <a:lumOff val="80000"/>
      </a:schemeClr>
    </a:solidFill>
    <a:ln w="9525" cap="flat" cmpd="sng" algn="ctr">
      <a:solidFill>
        <a:schemeClr val="accent5">
          <a:lumMod val="20000"/>
          <a:lumOff val="80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716AE0-F674-4A7C-90CF-322302C9A7BB}" type="doc">
      <dgm:prSet loTypeId="urn:microsoft.com/office/officeart/2005/8/layout/target3" loCatId="list" qsTypeId="urn:microsoft.com/office/officeart/2005/8/quickstyle/3d1" qsCatId="3D" csTypeId="urn:microsoft.com/office/officeart/2005/8/colors/colorful1" csCatId="colorful" phldr="1"/>
      <dgm:spPr/>
      <dgm:t>
        <a:bodyPr/>
        <a:lstStyle/>
        <a:p>
          <a:endParaRPr lang="en-US"/>
        </a:p>
      </dgm:t>
    </dgm:pt>
    <dgm:pt modelId="{E5275E03-BBD0-41F0-8C9B-41C01DF7A9B5}">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US" sz="2400" dirty="0" smtClean="0"/>
            <a:t>Impact culture</a:t>
          </a:r>
          <a:endParaRPr lang="en-US" sz="2400" dirty="0"/>
        </a:p>
      </dgm:t>
    </dgm:pt>
    <dgm:pt modelId="{84E86544-4869-411B-B6B2-533D343F73A1}" type="parTrans" cxnId="{BF237532-38F2-43AE-91E4-161F656E7568}">
      <dgm:prSet/>
      <dgm:spPr/>
      <dgm:t>
        <a:bodyPr/>
        <a:lstStyle/>
        <a:p>
          <a:endParaRPr lang="en-US" sz="2400"/>
        </a:p>
      </dgm:t>
    </dgm:pt>
    <dgm:pt modelId="{D86B370A-E805-4BCD-8FA6-63AEE1291770}" type="sibTrans" cxnId="{BF237532-38F2-43AE-91E4-161F656E7568}">
      <dgm:prSet/>
      <dgm:spPr/>
      <dgm:t>
        <a:bodyPr/>
        <a:lstStyle/>
        <a:p>
          <a:endParaRPr lang="en-US" sz="2400"/>
        </a:p>
      </dgm:t>
    </dgm:pt>
    <dgm:pt modelId="{938C0877-2B6F-4312-B41E-9C3F9836BC45}">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US" sz="2400" dirty="0" smtClean="0"/>
            <a:t>Give employees sense of purpose</a:t>
          </a:r>
          <a:endParaRPr lang="en-US" sz="2400" dirty="0"/>
        </a:p>
      </dgm:t>
    </dgm:pt>
    <dgm:pt modelId="{FD431BA3-EE4E-4513-8D12-18B5725BDFE6}" type="parTrans" cxnId="{9CAB8394-B4B7-4817-A43A-E509085843E0}">
      <dgm:prSet/>
      <dgm:spPr/>
      <dgm:t>
        <a:bodyPr/>
        <a:lstStyle/>
        <a:p>
          <a:endParaRPr lang="en-US" sz="2400"/>
        </a:p>
      </dgm:t>
    </dgm:pt>
    <dgm:pt modelId="{4175CBAD-6A4A-4EC0-9D3F-0B1D899485D4}" type="sibTrans" cxnId="{9CAB8394-B4B7-4817-A43A-E509085843E0}">
      <dgm:prSet/>
      <dgm:spPr/>
      <dgm:t>
        <a:bodyPr/>
        <a:lstStyle/>
        <a:p>
          <a:endParaRPr lang="en-US" sz="2400"/>
        </a:p>
      </dgm:t>
    </dgm:pt>
    <dgm:pt modelId="{DE334849-9D59-4462-AE2C-3B531795F2D1}">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US" sz="2400" dirty="0" smtClean="0"/>
            <a:t>Create commitment through connectivity</a:t>
          </a:r>
          <a:endParaRPr lang="en-US" sz="2400" dirty="0"/>
        </a:p>
      </dgm:t>
    </dgm:pt>
    <dgm:pt modelId="{FE4D5132-CD96-4D16-AE80-35C9FED6051D}" type="parTrans" cxnId="{4C14E5AE-226A-4531-883E-632244E34EEE}">
      <dgm:prSet/>
      <dgm:spPr/>
      <dgm:t>
        <a:bodyPr/>
        <a:lstStyle/>
        <a:p>
          <a:endParaRPr lang="en-US" sz="2400"/>
        </a:p>
      </dgm:t>
    </dgm:pt>
    <dgm:pt modelId="{5E0077B5-B9C1-4C63-9B58-10562A0AA4CA}" type="sibTrans" cxnId="{4C14E5AE-226A-4531-883E-632244E34EEE}">
      <dgm:prSet/>
      <dgm:spPr/>
      <dgm:t>
        <a:bodyPr/>
        <a:lstStyle/>
        <a:p>
          <a:endParaRPr lang="en-US" sz="2400"/>
        </a:p>
      </dgm:t>
    </dgm:pt>
    <dgm:pt modelId="{CC9B33BF-1853-41CD-861B-03BAC4B5F69F}">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US" sz="2400" dirty="0" smtClean="0"/>
            <a:t>Improve Employee Engagement</a:t>
          </a:r>
          <a:endParaRPr lang="en-US" sz="2400" dirty="0"/>
        </a:p>
      </dgm:t>
    </dgm:pt>
    <dgm:pt modelId="{5E0BCA31-C517-403B-8888-B5DC64D3A2BF}" type="parTrans" cxnId="{D5975D41-5290-4E46-8D24-10306C96A77A}">
      <dgm:prSet/>
      <dgm:spPr/>
      <dgm:t>
        <a:bodyPr/>
        <a:lstStyle/>
        <a:p>
          <a:endParaRPr lang="en-US" sz="2400"/>
        </a:p>
      </dgm:t>
    </dgm:pt>
    <dgm:pt modelId="{8A4F3BE5-C0DD-4D1C-968F-2E141220BE3F}" type="sibTrans" cxnId="{D5975D41-5290-4E46-8D24-10306C96A77A}">
      <dgm:prSet/>
      <dgm:spPr/>
      <dgm:t>
        <a:bodyPr/>
        <a:lstStyle/>
        <a:p>
          <a:endParaRPr lang="en-US" sz="2400"/>
        </a:p>
      </dgm:t>
    </dgm:pt>
    <dgm:pt modelId="{FD56DE0E-492C-4279-BEB5-559E7FB3313D}" type="pres">
      <dgm:prSet presAssocID="{00716AE0-F674-4A7C-90CF-322302C9A7BB}" presName="Name0" presStyleCnt="0">
        <dgm:presLayoutVars>
          <dgm:chMax val="7"/>
          <dgm:dir/>
          <dgm:animLvl val="lvl"/>
          <dgm:resizeHandles val="exact"/>
        </dgm:presLayoutVars>
      </dgm:prSet>
      <dgm:spPr/>
      <dgm:t>
        <a:bodyPr/>
        <a:lstStyle/>
        <a:p>
          <a:endParaRPr lang="en-US"/>
        </a:p>
      </dgm:t>
    </dgm:pt>
    <dgm:pt modelId="{C22ADFD5-03B3-40C3-8E48-EF9734693EAA}" type="pres">
      <dgm:prSet presAssocID="{E5275E03-BBD0-41F0-8C9B-41C01DF7A9B5}" presName="circle1" presStyleLbl="node1" presStyleIdx="0" presStyleCnt="4"/>
      <dgm:spPr/>
      <dgm:t>
        <a:bodyPr/>
        <a:lstStyle/>
        <a:p>
          <a:endParaRPr lang="en-US"/>
        </a:p>
      </dgm:t>
    </dgm:pt>
    <dgm:pt modelId="{E5C6692F-1F25-40CC-9203-941E93B00F68}" type="pres">
      <dgm:prSet presAssocID="{E5275E03-BBD0-41F0-8C9B-41C01DF7A9B5}" presName="space" presStyleCnt="0"/>
      <dgm:spPr/>
      <dgm:t>
        <a:bodyPr/>
        <a:lstStyle/>
        <a:p>
          <a:endParaRPr lang="en-US"/>
        </a:p>
      </dgm:t>
    </dgm:pt>
    <dgm:pt modelId="{04C5B14C-D4F5-424C-896B-88E2E892A04D}" type="pres">
      <dgm:prSet presAssocID="{E5275E03-BBD0-41F0-8C9B-41C01DF7A9B5}" presName="rect1" presStyleLbl="alignAcc1" presStyleIdx="0" presStyleCnt="4"/>
      <dgm:spPr/>
      <dgm:t>
        <a:bodyPr/>
        <a:lstStyle/>
        <a:p>
          <a:endParaRPr lang="en-US"/>
        </a:p>
      </dgm:t>
    </dgm:pt>
    <dgm:pt modelId="{9E66DBD0-48A8-43AB-B873-7AADCBAF4CA8}" type="pres">
      <dgm:prSet presAssocID="{CC9B33BF-1853-41CD-861B-03BAC4B5F69F}" presName="vertSpace2" presStyleLbl="node1" presStyleIdx="0" presStyleCnt="4"/>
      <dgm:spPr/>
      <dgm:t>
        <a:bodyPr/>
        <a:lstStyle/>
        <a:p>
          <a:endParaRPr lang="en-US"/>
        </a:p>
      </dgm:t>
    </dgm:pt>
    <dgm:pt modelId="{87EFBFF6-767C-4C95-8B31-4543C57F29EC}" type="pres">
      <dgm:prSet presAssocID="{CC9B33BF-1853-41CD-861B-03BAC4B5F69F}" presName="circle2" presStyleLbl="node1" presStyleIdx="1" presStyleCnt="4"/>
      <dgm:spPr/>
      <dgm:t>
        <a:bodyPr/>
        <a:lstStyle/>
        <a:p>
          <a:endParaRPr lang="en-US"/>
        </a:p>
      </dgm:t>
    </dgm:pt>
    <dgm:pt modelId="{89B4124F-1B91-493F-BF4F-681D43BCA3B4}" type="pres">
      <dgm:prSet presAssocID="{CC9B33BF-1853-41CD-861B-03BAC4B5F69F}" presName="rect2" presStyleLbl="alignAcc1" presStyleIdx="1" presStyleCnt="4"/>
      <dgm:spPr/>
      <dgm:t>
        <a:bodyPr/>
        <a:lstStyle/>
        <a:p>
          <a:endParaRPr lang="en-US"/>
        </a:p>
      </dgm:t>
    </dgm:pt>
    <dgm:pt modelId="{5E71225E-95FA-4E52-AE42-D74CCC1B279E}" type="pres">
      <dgm:prSet presAssocID="{938C0877-2B6F-4312-B41E-9C3F9836BC45}" presName="vertSpace3" presStyleLbl="node1" presStyleIdx="1" presStyleCnt="4"/>
      <dgm:spPr/>
      <dgm:t>
        <a:bodyPr/>
        <a:lstStyle/>
        <a:p>
          <a:endParaRPr lang="en-US"/>
        </a:p>
      </dgm:t>
    </dgm:pt>
    <dgm:pt modelId="{055BF0A7-734D-476C-BF24-864E4155BBE2}" type="pres">
      <dgm:prSet presAssocID="{938C0877-2B6F-4312-B41E-9C3F9836BC45}" presName="circle3" presStyleLbl="node1" presStyleIdx="2" presStyleCnt="4"/>
      <dgm:spPr/>
      <dgm:t>
        <a:bodyPr/>
        <a:lstStyle/>
        <a:p>
          <a:endParaRPr lang="en-US"/>
        </a:p>
      </dgm:t>
    </dgm:pt>
    <dgm:pt modelId="{4CF3DACD-046F-49C6-9212-01621E8B7425}" type="pres">
      <dgm:prSet presAssocID="{938C0877-2B6F-4312-B41E-9C3F9836BC45}" presName="rect3" presStyleLbl="alignAcc1" presStyleIdx="2" presStyleCnt="4"/>
      <dgm:spPr/>
      <dgm:t>
        <a:bodyPr/>
        <a:lstStyle/>
        <a:p>
          <a:endParaRPr lang="en-US"/>
        </a:p>
      </dgm:t>
    </dgm:pt>
    <dgm:pt modelId="{96F06742-C85A-4276-B907-7F1868B587BA}" type="pres">
      <dgm:prSet presAssocID="{DE334849-9D59-4462-AE2C-3B531795F2D1}" presName="vertSpace4" presStyleLbl="node1" presStyleIdx="2" presStyleCnt="4"/>
      <dgm:spPr/>
      <dgm:t>
        <a:bodyPr/>
        <a:lstStyle/>
        <a:p>
          <a:endParaRPr lang="en-US"/>
        </a:p>
      </dgm:t>
    </dgm:pt>
    <dgm:pt modelId="{FAAC1A1D-8BC6-424B-A599-74AA0C0320A4}" type="pres">
      <dgm:prSet presAssocID="{DE334849-9D59-4462-AE2C-3B531795F2D1}" presName="circle4" presStyleLbl="node1" presStyleIdx="3" presStyleCnt="4"/>
      <dgm:spPr/>
      <dgm:t>
        <a:bodyPr/>
        <a:lstStyle/>
        <a:p>
          <a:endParaRPr lang="en-US"/>
        </a:p>
      </dgm:t>
    </dgm:pt>
    <dgm:pt modelId="{A33646CE-3761-43C5-9888-7B4B359E2931}" type="pres">
      <dgm:prSet presAssocID="{DE334849-9D59-4462-AE2C-3B531795F2D1}" presName="rect4" presStyleLbl="alignAcc1" presStyleIdx="3" presStyleCnt="4"/>
      <dgm:spPr/>
      <dgm:t>
        <a:bodyPr/>
        <a:lstStyle/>
        <a:p>
          <a:endParaRPr lang="en-US"/>
        </a:p>
      </dgm:t>
    </dgm:pt>
    <dgm:pt modelId="{BC81B76E-01AF-4D69-B4D1-D0FD4092CA7C}" type="pres">
      <dgm:prSet presAssocID="{E5275E03-BBD0-41F0-8C9B-41C01DF7A9B5}" presName="rect1ParTxNoCh" presStyleLbl="alignAcc1" presStyleIdx="3" presStyleCnt="4">
        <dgm:presLayoutVars>
          <dgm:chMax val="1"/>
          <dgm:bulletEnabled val="1"/>
        </dgm:presLayoutVars>
      </dgm:prSet>
      <dgm:spPr/>
      <dgm:t>
        <a:bodyPr/>
        <a:lstStyle/>
        <a:p>
          <a:endParaRPr lang="en-US"/>
        </a:p>
      </dgm:t>
    </dgm:pt>
    <dgm:pt modelId="{A6B8CF50-0E1D-4F2F-B004-F75EAC72AF82}" type="pres">
      <dgm:prSet presAssocID="{CC9B33BF-1853-41CD-861B-03BAC4B5F69F}" presName="rect2ParTxNoCh" presStyleLbl="alignAcc1" presStyleIdx="3" presStyleCnt="4">
        <dgm:presLayoutVars>
          <dgm:chMax val="1"/>
          <dgm:bulletEnabled val="1"/>
        </dgm:presLayoutVars>
      </dgm:prSet>
      <dgm:spPr/>
      <dgm:t>
        <a:bodyPr/>
        <a:lstStyle/>
        <a:p>
          <a:endParaRPr lang="en-US"/>
        </a:p>
      </dgm:t>
    </dgm:pt>
    <dgm:pt modelId="{EB8F3187-8EB3-49EF-B73C-0B690F5FC53F}" type="pres">
      <dgm:prSet presAssocID="{938C0877-2B6F-4312-B41E-9C3F9836BC45}" presName="rect3ParTxNoCh" presStyleLbl="alignAcc1" presStyleIdx="3" presStyleCnt="4">
        <dgm:presLayoutVars>
          <dgm:chMax val="1"/>
          <dgm:bulletEnabled val="1"/>
        </dgm:presLayoutVars>
      </dgm:prSet>
      <dgm:spPr/>
      <dgm:t>
        <a:bodyPr/>
        <a:lstStyle/>
        <a:p>
          <a:endParaRPr lang="en-US"/>
        </a:p>
      </dgm:t>
    </dgm:pt>
    <dgm:pt modelId="{654BA155-3859-4A09-9223-D076C7061693}" type="pres">
      <dgm:prSet presAssocID="{DE334849-9D59-4462-AE2C-3B531795F2D1}" presName="rect4ParTxNoCh" presStyleLbl="alignAcc1" presStyleIdx="3" presStyleCnt="4">
        <dgm:presLayoutVars>
          <dgm:chMax val="1"/>
          <dgm:bulletEnabled val="1"/>
        </dgm:presLayoutVars>
      </dgm:prSet>
      <dgm:spPr/>
      <dgm:t>
        <a:bodyPr/>
        <a:lstStyle/>
        <a:p>
          <a:endParaRPr lang="en-US"/>
        </a:p>
      </dgm:t>
    </dgm:pt>
  </dgm:ptLst>
  <dgm:cxnLst>
    <dgm:cxn modelId="{4C14E5AE-226A-4531-883E-632244E34EEE}" srcId="{00716AE0-F674-4A7C-90CF-322302C9A7BB}" destId="{DE334849-9D59-4462-AE2C-3B531795F2D1}" srcOrd="3" destOrd="0" parTransId="{FE4D5132-CD96-4D16-AE80-35C9FED6051D}" sibTransId="{5E0077B5-B9C1-4C63-9B58-10562A0AA4CA}"/>
    <dgm:cxn modelId="{198D3633-9307-486B-9866-8B98C0188B94}" type="presOf" srcId="{CC9B33BF-1853-41CD-861B-03BAC4B5F69F}" destId="{A6B8CF50-0E1D-4F2F-B004-F75EAC72AF82}" srcOrd="1" destOrd="0" presId="urn:microsoft.com/office/officeart/2005/8/layout/target3"/>
    <dgm:cxn modelId="{00981D92-F3B7-4062-95A1-1F10E7180CC7}" type="presOf" srcId="{DE334849-9D59-4462-AE2C-3B531795F2D1}" destId="{654BA155-3859-4A09-9223-D076C7061693}" srcOrd="1" destOrd="0" presId="urn:microsoft.com/office/officeart/2005/8/layout/target3"/>
    <dgm:cxn modelId="{9CAB8394-B4B7-4817-A43A-E509085843E0}" srcId="{00716AE0-F674-4A7C-90CF-322302C9A7BB}" destId="{938C0877-2B6F-4312-B41E-9C3F9836BC45}" srcOrd="2" destOrd="0" parTransId="{FD431BA3-EE4E-4513-8D12-18B5725BDFE6}" sibTransId="{4175CBAD-6A4A-4EC0-9D3F-0B1D899485D4}"/>
    <dgm:cxn modelId="{194DC3A7-5974-48B7-AC01-425EABF0131C}" type="presOf" srcId="{CC9B33BF-1853-41CD-861B-03BAC4B5F69F}" destId="{89B4124F-1B91-493F-BF4F-681D43BCA3B4}" srcOrd="0" destOrd="0" presId="urn:microsoft.com/office/officeart/2005/8/layout/target3"/>
    <dgm:cxn modelId="{6ACADF47-CCDD-4D42-9D77-48519D927AAF}" type="presOf" srcId="{E5275E03-BBD0-41F0-8C9B-41C01DF7A9B5}" destId="{04C5B14C-D4F5-424C-896B-88E2E892A04D}" srcOrd="0" destOrd="0" presId="urn:microsoft.com/office/officeart/2005/8/layout/target3"/>
    <dgm:cxn modelId="{BF237532-38F2-43AE-91E4-161F656E7568}" srcId="{00716AE0-F674-4A7C-90CF-322302C9A7BB}" destId="{E5275E03-BBD0-41F0-8C9B-41C01DF7A9B5}" srcOrd="0" destOrd="0" parTransId="{84E86544-4869-411B-B6B2-533D343F73A1}" sibTransId="{D86B370A-E805-4BCD-8FA6-63AEE1291770}"/>
    <dgm:cxn modelId="{2B33B206-3C04-4762-A4E2-E23DFF7DC1E9}" type="presOf" srcId="{938C0877-2B6F-4312-B41E-9C3F9836BC45}" destId="{EB8F3187-8EB3-49EF-B73C-0B690F5FC53F}" srcOrd="1" destOrd="0" presId="urn:microsoft.com/office/officeart/2005/8/layout/target3"/>
    <dgm:cxn modelId="{5C7AE251-870A-4F89-981A-94CED35D5DBC}" type="presOf" srcId="{DE334849-9D59-4462-AE2C-3B531795F2D1}" destId="{A33646CE-3761-43C5-9888-7B4B359E2931}" srcOrd="0" destOrd="0" presId="urn:microsoft.com/office/officeart/2005/8/layout/target3"/>
    <dgm:cxn modelId="{D5975D41-5290-4E46-8D24-10306C96A77A}" srcId="{00716AE0-F674-4A7C-90CF-322302C9A7BB}" destId="{CC9B33BF-1853-41CD-861B-03BAC4B5F69F}" srcOrd="1" destOrd="0" parTransId="{5E0BCA31-C517-403B-8888-B5DC64D3A2BF}" sibTransId="{8A4F3BE5-C0DD-4D1C-968F-2E141220BE3F}"/>
    <dgm:cxn modelId="{31DD469A-3026-4551-9A26-895FBC3587A9}" type="presOf" srcId="{E5275E03-BBD0-41F0-8C9B-41C01DF7A9B5}" destId="{BC81B76E-01AF-4D69-B4D1-D0FD4092CA7C}" srcOrd="1" destOrd="0" presId="urn:microsoft.com/office/officeart/2005/8/layout/target3"/>
    <dgm:cxn modelId="{900C9898-3EE1-4D70-9BD3-FB6D3ED507C2}" type="presOf" srcId="{00716AE0-F674-4A7C-90CF-322302C9A7BB}" destId="{FD56DE0E-492C-4279-BEB5-559E7FB3313D}" srcOrd="0" destOrd="0" presId="urn:microsoft.com/office/officeart/2005/8/layout/target3"/>
    <dgm:cxn modelId="{16A4228E-03B8-442B-87E6-63DFF1A519EC}" type="presOf" srcId="{938C0877-2B6F-4312-B41E-9C3F9836BC45}" destId="{4CF3DACD-046F-49C6-9212-01621E8B7425}" srcOrd="0" destOrd="0" presId="urn:microsoft.com/office/officeart/2005/8/layout/target3"/>
    <dgm:cxn modelId="{BC360731-B60A-4E41-A16B-D09EF30069C3}" type="presParOf" srcId="{FD56DE0E-492C-4279-BEB5-559E7FB3313D}" destId="{C22ADFD5-03B3-40C3-8E48-EF9734693EAA}" srcOrd="0" destOrd="0" presId="urn:microsoft.com/office/officeart/2005/8/layout/target3"/>
    <dgm:cxn modelId="{9644DB4B-1436-449E-B651-67080924D2FF}" type="presParOf" srcId="{FD56DE0E-492C-4279-BEB5-559E7FB3313D}" destId="{E5C6692F-1F25-40CC-9203-941E93B00F68}" srcOrd="1" destOrd="0" presId="urn:microsoft.com/office/officeart/2005/8/layout/target3"/>
    <dgm:cxn modelId="{8B302219-E2C6-47D9-BCCB-4BFB4BFAA22F}" type="presParOf" srcId="{FD56DE0E-492C-4279-BEB5-559E7FB3313D}" destId="{04C5B14C-D4F5-424C-896B-88E2E892A04D}" srcOrd="2" destOrd="0" presId="urn:microsoft.com/office/officeart/2005/8/layout/target3"/>
    <dgm:cxn modelId="{E4B6B461-506B-4C9E-BF8F-23AAEE9E56A4}" type="presParOf" srcId="{FD56DE0E-492C-4279-BEB5-559E7FB3313D}" destId="{9E66DBD0-48A8-43AB-B873-7AADCBAF4CA8}" srcOrd="3" destOrd="0" presId="urn:microsoft.com/office/officeart/2005/8/layout/target3"/>
    <dgm:cxn modelId="{14EB6301-2336-486B-9D2C-C35BA3B31949}" type="presParOf" srcId="{FD56DE0E-492C-4279-BEB5-559E7FB3313D}" destId="{87EFBFF6-767C-4C95-8B31-4543C57F29EC}" srcOrd="4" destOrd="0" presId="urn:microsoft.com/office/officeart/2005/8/layout/target3"/>
    <dgm:cxn modelId="{77566068-0BEB-4D02-A155-A768C3ED44E2}" type="presParOf" srcId="{FD56DE0E-492C-4279-BEB5-559E7FB3313D}" destId="{89B4124F-1B91-493F-BF4F-681D43BCA3B4}" srcOrd="5" destOrd="0" presId="urn:microsoft.com/office/officeart/2005/8/layout/target3"/>
    <dgm:cxn modelId="{CCD6095F-BF88-4587-820E-78C3BC85D9FB}" type="presParOf" srcId="{FD56DE0E-492C-4279-BEB5-559E7FB3313D}" destId="{5E71225E-95FA-4E52-AE42-D74CCC1B279E}" srcOrd="6" destOrd="0" presId="urn:microsoft.com/office/officeart/2005/8/layout/target3"/>
    <dgm:cxn modelId="{CC874789-1F95-4141-9540-E0F7F83E6292}" type="presParOf" srcId="{FD56DE0E-492C-4279-BEB5-559E7FB3313D}" destId="{055BF0A7-734D-476C-BF24-864E4155BBE2}" srcOrd="7" destOrd="0" presId="urn:microsoft.com/office/officeart/2005/8/layout/target3"/>
    <dgm:cxn modelId="{ECAB0AC7-AB4B-40EF-8CFF-452024CC2BDF}" type="presParOf" srcId="{FD56DE0E-492C-4279-BEB5-559E7FB3313D}" destId="{4CF3DACD-046F-49C6-9212-01621E8B7425}" srcOrd="8" destOrd="0" presId="urn:microsoft.com/office/officeart/2005/8/layout/target3"/>
    <dgm:cxn modelId="{A6F4DA32-879F-4774-BA48-D639FB3667F3}" type="presParOf" srcId="{FD56DE0E-492C-4279-BEB5-559E7FB3313D}" destId="{96F06742-C85A-4276-B907-7F1868B587BA}" srcOrd="9" destOrd="0" presId="urn:microsoft.com/office/officeart/2005/8/layout/target3"/>
    <dgm:cxn modelId="{1319DF0A-DD80-4D00-B4CF-C5467F364AAA}" type="presParOf" srcId="{FD56DE0E-492C-4279-BEB5-559E7FB3313D}" destId="{FAAC1A1D-8BC6-424B-A599-74AA0C0320A4}" srcOrd="10" destOrd="0" presId="urn:microsoft.com/office/officeart/2005/8/layout/target3"/>
    <dgm:cxn modelId="{3B67C0BF-47E5-4FBB-A51B-44C4AD26B95A}" type="presParOf" srcId="{FD56DE0E-492C-4279-BEB5-559E7FB3313D}" destId="{A33646CE-3761-43C5-9888-7B4B359E2931}" srcOrd="11" destOrd="0" presId="urn:microsoft.com/office/officeart/2005/8/layout/target3"/>
    <dgm:cxn modelId="{53E2506B-0FCA-4E3D-9665-AC0B80F848EB}" type="presParOf" srcId="{FD56DE0E-492C-4279-BEB5-559E7FB3313D}" destId="{BC81B76E-01AF-4D69-B4D1-D0FD4092CA7C}" srcOrd="12" destOrd="0" presId="urn:microsoft.com/office/officeart/2005/8/layout/target3"/>
    <dgm:cxn modelId="{EF1AD1F4-767A-46E0-9EB8-E1F4D0D03B60}" type="presParOf" srcId="{FD56DE0E-492C-4279-BEB5-559E7FB3313D}" destId="{A6B8CF50-0E1D-4F2F-B004-F75EAC72AF82}" srcOrd="13" destOrd="0" presId="urn:microsoft.com/office/officeart/2005/8/layout/target3"/>
    <dgm:cxn modelId="{4A177209-736B-48DB-99B1-DF89997B9B36}" type="presParOf" srcId="{FD56DE0E-492C-4279-BEB5-559E7FB3313D}" destId="{EB8F3187-8EB3-49EF-B73C-0B690F5FC53F}" srcOrd="14" destOrd="0" presId="urn:microsoft.com/office/officeart/2005/8/layout/target3"/>
    <dgm:cxn modelId="{9ED647E9-AA40-4F1B-AA7F-CC9DE986C73C}" type="presParOf" srcId="{FD56DE0E-492C-4279-BEB5-559E7FB3313D}" destId="{654BA155-3859-4A09-9223-D076C7061693}" srcOrd="15"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27C6B4-BA0D-43E3-85AB-5FCD255D8975}" type="doc">
      <dgm:prSet loTypeId="urn:microsoft.com/office/officeart/2005/8/layout/radial4" loCatId="relationship" qsTypeId="urn:microsoft.com/office/officeart/2005/8/quickstyle/3d2" qsCatId="3D" csTypeId="urn:microsoft.com/office/officeart/2005/8/colors/accent1_2" csCatId="accent1" phldr="1"/>
      <dgm:spPr/>
      <dgm:t>
        <a:bodyPr/>
        <a:lstStyle/>
        <a:p>
          <a:endParaRPr lang="en-US"/>
        </a:p>
      </dgm:t>
    </dgm:pt>
    <dgm:pt modelId="{907A8D61-AD9B-435D-AD41-E63C5E9DE7A0}">
      <dgm:prSet phldrT="[Text]">
        <dgm:style>
          <a:lnRef idx="0">
            <a:schemeClr val="accent5"/>
          </a:lnRef>
          <a:fillRef idx="3">
            <a:schemeClr val="accent5"/>
          </a:fillRef>
          <a:effectRef idx="3">
            <a:schemeClr val="accent5"/>
          </a:effectRef>
          <a:fontRef idx="minor">
            <a:schemeClr val="lt1"/>
          </a:fontRef>
        </dgm:style>
      </dgm:prSet>
      <dgm:spPr/>
      <dgm:t>
        <a:bodyPr/>
        <a:lstStyle/>
        <a:p>
          <a:r>
            <a:rPr lang="en-US" dirty="0" smtClean="0"/>
            <a:t>WIHD</a:t>
          </a:r>
          <a:endParaRPr lang="en-US" dirty="0"/>
        </a:p>
      </dgm:t>
    </dgm:pt>
    <dgm:pt modelId="{702BD430-8E07-4B90-9E4C-001F4A21DDDF}" type="parTrans" cxnId="{48BB774E-AB64-4BF5-9ACF-4361FBBD3EF7}">
      <dgm:prSet/>
      <dgm:spPr/>
      <dgm:t>
        <a:bodyPr/>
        <a:lstStyle/>
        <a:p>
          <a:endParaRPr lang="en-US"/>
        </a:p>
      </dgm:t>
    </dgm:pt>
    <dgm:pt modelId="{A0961B72-DF13-4C42-B259-C47C9C42D97A}" type="sibTrans" cxnId="{48BB774E-AB64-4BF5-9ACF-4361FBBD3EF7}">
      <dgm:prSet/>
      <dgm:spPr/>
      <dgm:t>
        <a:bodyPr/>
        <a:lstStyle/>
        <a:p>
          <a:endParaRPr lang="en-US"/>
        </a:p>
      </dgm:t>
    </dgm:pt>
    <dgm:pt modelId="{D23842A6-3AF1-4863-9136-A54E142FA87A}">
      <dgm:prSet phldrT="[Text]">
        <dgm:style>
          <a:lnRef idx="0">
            <a:schemeClr val="accent3"/>
          </a:lnRef>
          <a:fillRef idx="3">
            <a:schemeClr val="accent3"/>
          </a:fillRef>
          <a:effectRef idx="3">
            <a:schemeClr val="accent3"/>
          </a:effectRef>
          <a:fontRef idx="minor">
            <a:schemeClr val="lt1"/>
          </a:fontRef>
        </dgm:style>
      </dgm:prSet>
      <dgm:spPr/>
      <dgm:t>
        <a:bodyPr/>
        <a:lstStyle/>
        <a:p>
          <a:r>
            <a:rPr lang="en-US" dirty="0" smtClean="0"/>
            <a:t>AUCD</a:t>
          </a:r>
          <a:endParaRPr lang="en-US" dirty="0"/>
        </a:p>
      </dgm:t>
    </dgm:pt>
    <dgm:pt modelId="{2C5DA9D9-5455-4B0C-B3D2-7CB7F72A5DBE}" type="parTrans" cxnId="{442FE93A-9208-4617-8F70-5225204DBD67}">
      <dgm:prSet/>
      <dgm:spPr/>
      <dgm:t>
        <a:bodyPr/>
        <a:lstStyle/>
        <a:p>
          <a:endParaRPr lang="en-US"/>
        </a:p>
      </dgm:t>
    </dgm:pt>
    <dgm:pt modelId="{5C49D5C5-5AEE-4664-9403-516306D6D090}" type="sibTrans" cxnId="{442FE93A-9208-4617-8F70-5225204DBD67}">
      <dgm:prSet/>
      <dgm:spPr/>
      <dgm:t>
        <a:bodyPr/>
        <a:lstStyle/>
        <a:p>
          <a:endParaRPr lang="en-US"/>
        </a:p>
      </dgm:t>
    </dgm:pt>
    <dgm:pt modelId="{0C4DFC87-4E38-4C08-AFE5-288639CE3987}">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smtClean="0"/>
            <a:t>Programs</a:t>
          </a:r>
          <a:endParaRPr lang="en-US" dirty="0"/>
        </a:p>
      </dgm:t>
    </dgm:pt>
    <dgm:pt modelId="{C06990C1-8F15-441C-A004-BB1DDEF35BD8}" type="parTrans" cxnId="{A3A91B24-ED2C-487C-8DC1-EE9E0127B514}">
      <dgm:prSet/>
      <dgm:spPr/>
      <dgm:t>
        <a:bodyPr/>
        <a:lstStyle/>
        <a:p>
          <a:endParaRPr lang="en-US"/>
        </a:p>
      </dgm:t>
    </dgm:pt>
    <dgm:pt modelId="{5FA1B76A-CE10-43E8-8AB7-8F223558C3F8}" type="sibTrans" cxnId="{A3A91B24-ED2C-487C-8DC1-EE9E0127B514}">
      <dgm:prSet/>
      <dgm:spPr/>
      <dgm:t>
        <a:bodyPr/>
        <a:lstStyle/>
        <a:p>
          <a:endParaRPr lang="en-US"/>
        </a:p>
      </dgm:t>
    </dgm:pt>
    <dgm:pt modelId="{8A3F5E9A-FB86-45DA-B53D-283E18E4163E}">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Connection to the Community</a:t>
          </a:r>
          <a:endParaRPr lang="en-US" dirty="0"/>
        </a:p>
      </dgm:t>
    </dgm:pt>
    <dgm:pt modelId="{7DADAC2F-6FA6-4797-B484-ED31BC1D76D9}" type="parTrans" cxnId="{638C8FB8-C92C-480E-AC9A-771C58622AEF}">
      <dgm:prSet/>
      <dgm:spPr/>
      <dgm:t>
        <a:bodyPr/>
        <a:lstStyle/>
        <a:p>
          <a:endParaRPr lang="en-US"/>
        </a:p>
      </dgm:t>
    </dgm:pt>
    <dgm:pt modelId="{2AB1211A-3CB4-408E-B458-B2FA8602B570}" type="sibTrans" cxnId="{638C8FB8-C92C-480E-AC9A-771C58622AEF}">
      <dgm:prSet/>
      <dgm:spPr/>
      <dgm:t>
        <a:bodyPr/>
        <a:lstStyle/>
        <a:p>
          <a:endParaRPr lang="en-US"/>
        </a:p>
      </dgm:t>
    </dgm:pt>
    <dgm:pt modelId="{ED84ABCA-A816-4AE7-A787-869A9CB46AF7}">
      <dgm:prSet phldrT="[Text]">
        <dgm:style>
          <a:lnRef idx="0">
            <a:schemeClr val="accent1"/>
          </a:lnRef>
          <a:fillRef idx="3">
            <a:schemeClr val="accent1"/>
          </a:fillRef>
          <a:effectRef idx="3">
            <a:schemeClr val="accent1"/>
          </a:effectRef>
          <a:fontRef idx="minor">
            <a:schemeClr val="lt1"/>
          </a:fontRef>
        </dgm:style>
      </dgm:prSet>
      <dgm:spPr/>
      <dgm:t>
        <a:bodyPr/>
        <a:lstStyle/>
        <a:p>
          <a:r>
            <a:rPr lang="en-US" dirty="0" smtClean="0"/>
            <a:t>Impact</a:t>
          </a:r>
          <a:endParaRPr lang="en-US" dirty="0"/>
        </a:p>
      </dgm:t>
    </dgm:pt>
    <dgm:pt modelId="{7DA31AC9-BA81-4C9B-B89B-001F651C9EFC}" type="parTrans" cxnId="{4732BC72-6505-48F2-B252-56496E63F8F8}">
      <dgm:prSet/>
      <dgm:spPr/>
      <dgm:t>
        <a:bodyPr/>
        <a:lstStyle/>
        <a:p>
          <a:endParaRPr lang="en-US"/>
        </a:p>
      </dgm:t>
    </dgm:pt>
    <dgm:pt modelId="{AFBD25EA-0072-4127-BC7A-FF9FF186B86E}" type="sibTrans" cxnId="{4732BC72-6505-48F2-B252-56496E63F8F8}">
      <dgm:prSet/>
      <dgm:spPr/>
      <dgm:t>
        <a:bodyPr/>
        <a:lstStyle/>
        <a:p>
          <a:endParaRPr lang="en-US"/>
        </a:p>
      </dgm:t>
    </dgm:pt>
    <dgm:pt modelId="{A7779C6F-AB39-48F0-A98D-CCDFB151EFB3}" type="pres">
      <dgm:prSet presAssocID="{B627C6B4-BA0D-43E3-85AB-5FCD255D8975}" presName="cycle" presStyleCnt="0">
        <dgm:presLayoutVars>
          <dgm:chMax val="1"/>
          <dgm:dir/>
          <dgm:animLvl val="ctr"/>
          <dgm:resizeHandles val="exact"/>
        </dgm:presLayoutVars>
      </dgm:prSet>
      <dgm:spPr/>
      <dgm:t>
        <a:bodyPr/>
        <a:lstStyle/>
        <a:p>
          <a:endParaRPr lang="en-US"/>
        </a:p>
      </dgm:t>
    </dgm:pt>
    <dgm:pt modelId="{C8B00B3B-C487-4220-84D9-77F764F33B72}" type="pres">
      <dgm:prSet presAssocID="{907A8D61-AD9B-435D-AD41-E63C5E9DE7A0}" presName="centerShape" presStyleLbl="node0" presStyleIdx="0" presStyleCnt="1"/>
      <dgm:spPr/>
      <dgm:t>
        <a:bodyPr/>
        <a:lstStyle/>
        <a:p>
          <a:endParaRPr lang="en-US"/>
        </a:p>
      </dgm:t>
    </dgm:pt>
    <dgm:pt modelId="{8E65325C-0B0B-44AF-9E2D-B6F34B3450C3}" type="pres">
      <dgm:prSet presAssocID="{2C5DA9D9-5455-4B0C-B3D2-7CB7F72A5DBE}" presName="parTrans" presStyleLbl="bgSibTrans2D1" presStyleIdx="0" presStyleCnt="4"/>
      <dgm:spPr/>
      <dgm:t>
        <a:bodyPr/>
        <a:lstStyle/>
        <a:p>
          <a:endParaRPr lang="en-US"/>
        </a:p>
      </dgm:t>
    </dgm:pt>
    <dgm:pt modelId="{ACBEDDA5-7928-4E71-B0D5-284B78C6037E}" type="pres">
      <dgm:prSet presAssocID="{D23842A6-3AF1-4863-9136-A54E142FA87A}" presName="node" presStyleLbl="node1" presStyleIdx="0" presStyleCnt="4">
        <dgm:presLayoutVars>
          <dgm:bulletEnabled val="1"/>
        </dgm:presLayoutVars>
      </dgm:prSet>
      <dgm:spPr/>
      <dgm:t>
        <a:bodyPr/>
        <a:lstStyle/>
        <a:p>
          <a:endParaRPr lang="en-US"/>
        </a:p>
      </dgm:t>
    </dgm:pt>
    <dgm:pt modelId="{81069D53-4791-4DBA-8E75-6A2126B64967}" type="pres">
      <dgm:prSet presAssocID="{C06990C1-8F15-441C-A004-BB1DDEF35BD8}" presName="parTrans" presStyleLbl="bgSibTrans2D1" presStyleIdx="1" presStyleCnt="4"/>
      <dgm:spPr/>
      <dgm:t>
        <a:bodyPr/>
        <a:lstStyle/>
        <a:p>
          <a:endParaRPr lang="en-US"/>
        </a:p>
      </dgm:t>
    </dgm:pt>
    <dgm:pt modelId="{5B067B58-51FB-4C90-84E6-BC52C3E8424C}" type="pres">
      <dgm:prSet presAssocID="{0C4DFC87-4E38-4C08-AFE5-288639CE3987}" presName="node" presStyleLbl="node1" presStyleIdx="1" presStyleCnt="4">
        <dgm:presLayoutVars>
          <dgm:bulletEnabled val="1"/>
        </dgm:presLayoutVars>
      </dgm:prSet>
      <dgm:spPr/>
      <dgm:t>
        <a:bodyPr/>
        <a:lstStyle/>
        <a:p>
          <a:endParaRPr lang="en-US"/>
        </a:p>
      </dgm:t>
    </dgm:pt>
    <dgm:pt modelId="{1BC46472-940B-4175-8E91-C6D59A27FB70}" type="pres">
      <dgm:prSet presAssocID="{7DADAC2F-6FA6-4797-B484-ED31BC1D76D9}" presName="parTrans" presStyleLbl="bgSibTrans2D1" presStyleIdx="2" presStyleCnt="4"/>
      <dgm:spPr/>
      <dgm:t>
        <a:bodyPr/>
        <a:lstStyle/>
        <a:p>
          <a:endParaRPr lang="en-US"/>
        </a:p>
      </dgm:t>
    </dgm:pt>
    <dgm:pt modelId="{AA4E7213-7263-4AC1-A5C6-192E7615A3AC}" type="pres">
      <dgm:prSet presAssocID="{8A3F5E9A-FB86-45DA-B53D-283E18E4163E}" presName="node" presStyleLbl="node1" presStyleIdx="2" presStyleCnt="4">
        <dgm:presLayoutVars>
          <dgm:bulletEnabled val="1"/>
        </dgm:presLayoutVars>
      </dgm:prSet>
      <dgm:spPr/>
      <dgm:t>
        <a:bodyPr/>
        <a:lstStyle/>
        <a:p>
          <a:endParaRPr lang="en-US"/>
        </a:p>
      </dgm:t>
    </dgm:pt>
    <dgm:pt modelId="{D169239A-51C6-405B-ABF8-AB8BE31A499C}" type="pres">
      <dgm:prSet presAssocID="{7DA31AC9-BA81-4C9B-B89B-001F651C9EFC}" presName="parTrans" presStyleLbl="bgSibTrans2D1" presStyleIdx="3" presStyleCnt="4"/>
      <dgm:spPr/>
      <dgm:t>
        <a:bodyPr/>
        <a:lstStyle/>
        <a:p>
          <a:endParaRPr lang="en-US"/>
        </a:p>
      </dgm:t>
    </dgm:pt>
    <dgm:pt modelId="{94C41A49-972C-4FA0-91BC-F4B7DEEB0F22}" type="pres">
      <dgm:prSet presAssocID="{ED84ABCA-A816-4AE7-A787-869A9CB46AF7}" presName="node" presStyleLbl="node1" presStyleIdx="3" presStyleCnt="4" custRadScaleRad="98989" custRadScaleInc="-1379">
        <dgm:presLayoutVars>
          <dgm:bulletEnabled val="1"/>
        </dgm:presLayoutVars>
      </dgm:prSet>
      <dgm:spPr/>
      <dgm:t>
        <a:bodyPr/>
        <a:lstStyle/>
        <a:p>
          <a:endParaRPr lang="en-US"/>
        </a:p>
      </dgm:t>
    </dgm:pt>
  </dgm:ptLst>
  <dgm:cxnLst>
    <dgm:cxn modelId="{35C4C526-FA7F-4AD0-BB51-FC282DB14A70}" type="presOf" srcId="{0C4DFC87-4E38-4C08-AFE5-288639CE3987}" destId="{5B067B58-51FB-4C90-84E6-BC52C3E8424C}" srcOrd="0" destOrd="0" presId="urn:microsoft.com/office/officeart/2005/8/layout/radial4"/>
    <dgm:cxn modelId="{5080DE68-0A30-4649-BD1A-C5497B3CE909}" type="presOf" srcId="{8A3F5E9A-FB86-45DA-B53D-283E18E4163E}" destId="{AA4E7213-7263-4AC1-A5C6-192E7615A3AC}" srcOrd="0" destOrd="0" presId="urn:microsoft.com/office/officeart/2005/8/layout/radial4"/>
    <dgm:cxn modelId="{E21557B8-BE15-4909-87B3-DC755559F8AE}" type="presOf" srcId="{D23842A6-3AF1-4863-9136-A54E142FA87A}" destId="{ACBEDDA5-7928-4E71-B0D5-284B78C6037E}" srcOrd="0" destOrd="0" presId="urn:microsoft.com/office/officeart/2005/8/layout/radial4"/>
    <dgm:cxn modelId="{442FE93A-9208-4617-8F70-5225204DBD67}" srcId="{907A8D61-AD9B-435D-AD41-E63C5E9DE7A0}" destId="{D23842A6-3AF1-4863-9136-A54E142FA87A}" srcOrd="0" destOrd="0" parTransId="{2C5DA9D9-5455-4B0C-B3D2-7CB7F72A5DBE}" sibTransId="{5C49D5C5-5AEE-4664-9403-516306D6D090}"/>
    <dgm:cxn modelId="{638C8FB8-C92C-480E-AC9A-771C58622AEF}" srcId="{907A8D61-AD9B-435D-AD41-E63C5E9DE7A0}" destId="{8A3F5E9A-FB86-45DA-B53D-283E18E4163E}" srcOrd="2" destOrd="0" parTransId="{7DADAC2F-6FA6-4797-B484-ED31BC1D76D9}" sibTransId="{2AB1211A-3CB4-408E-B458-B2FA8602B570}"/>
    <dgm:cxn modelId="{48BB774E-AB64-4BF5-9ACF-4361FBBD3EF7}" srcId="{B627C6B4-BA0D-43E3-85AB-5FCD255D8975}" destId="{907A8D61-AD9B-435D-AD41-E63C5E9DE7A0}" srcOrd="0" destOrd="0" parTransId="{702BD430-8E07-4B90-9E4C-001F4A21DDDF}" sibTransId="{A0961B72-DF13-4C42-B259-C47C9C42D97A}"/>
    <dgm:cxn modelId="{0982B914-7148-4308-BB34-9F201599FA7C}" type="presOf" srcId="{B627C6B4-BA0D-43E3-85AB-5FCD255D8975}" destId="{A7779C6F-AB39-48F0-A98D-CCDFB151EFB3}" srcOrd="0" destOrd="0" presId="urn:microsoft.com/office/officeart/2005/8/layout/radial4"/>
    <dgm:cxn modelId="{EFE0F188-CA80-4388-8D43-AB9D962ED800}" type="presOf" srcId="{7DA31AC9-BA81-4C9B-B89B-001F651C9EFC}" destId="{D169239A-51C6-405B-ABF8-AB8BE31A499C}" srcOrd="0" destOrd="0" presId="urn:microsoft.com/office/officeart/2005/8/layout/radial4"/>
    <dgm:cxn modelId="{4732BC72-6505-48F2-B252-56496E63F8F8}" srcId="{907A8D61-AD9B-435D-AD41-E63C5E9DE7A0}" destId="{ED84ABCA-A816-4AE7-A787-869A9CB46AF7}" srcOrd="3" destOrd="0" parTransId="{7DA31AC9-BA81-4C9B-B89B-001F651C9EFC}" sibTransId="{AFBD25EA-0072-4127-BC7A-FF9FF186B86E}"/>
    <dgm:cxn modelId="{1C1C4109-D46A-4663-8317-A002244B6053}" type="presOf" srcId="{ED84ABCA-A816-4AE7-A787-869A9CB46AF7}" destId="{94C41A49-972C-4FA0-91BC-F4B7DEEB0F22}" srcOrd="0" destOrd="0" presId="urn:microsoft.com/office/officeart/2005/8/layout/radial4"/>
    <dgm:cxn modelId="{03EDEF62-D8ED-4F35-BBF0-EC4750B4E9D3}" type="presOf" srcId="{C06990C1-8F15-441C-A004-BB1DDEF35BD8}" destId="{81069D53-4791-4DBA-8E75-6A2126B64967}" srcOrd="0" destOrd="0" presId="urn:microsoft.com/office/officeart/2005/8/layout/radial4"/>
    <dgm:cxn modelId="{274A9AE2-995A-445A-BFF5-255D4E658183}" type="presOf" srcId="{907A8D61-AD9B-435D-AD41-E63C5E9DE7A0}" destId="{C8B00B3B-C487-4220-84D9-77F764F33B72}" srcOrd="0" destOrd="0" presId="urn:microsoft.com/office/officeart/2005/8/layout/radial4"/>
    <dgm:cxn modelId="{1701FD25-BED5-4A88-9140-FFB583ADB498}" type="presOf" srcId="{7DADAC2F-6FA6-4797-B484-ED31BC1D76D9}" destId="{1BC46472-940B-4175-8E91-C6D59A27FB70}" srcOrd="0" destOrd="0" presId="urn:microsoft.com/office/officeart/2005/8/layout/radial4"/>
    <dgm:cxn modelId="{D5FE412B-AF05-448A-A29F-259946D7CF18}" type="presOf" srcId="{2C5DA9D9-5455-4B0C-B3D2-7CB7F72A5DBE}" destId="{8E65325C-0B0B-44AF-9E2D-B6F34B3450C3}" srcOrd="0" destOrd="0" presId="urn:microsoft.com/office/officeart/2005/8/layout/radial4"/>
    <dgm:cxn modelId="{A3A91B24-ED2C-487C-8DC1-EE9E0127B514}" srcId="{907A8D61-AD9B-435D-AD41-E63C5E9DE7A0}" destId="{0C4DFC87-4E38-4C08-AFE5-288639CE3987}" srcOrd="1" destOrd="0" parTransId="{C06990C1-8F15-441C-A004-BB1DDEF35BD8}" sibTransId="{5FA1B76A-CE10-43E8-8AB7-8F223558C3F8}"/>
    <dgm:cxn modelId="{5689C8E9-50C0-4B6C-9CA6-9E7B61719991}" type="presParOf" srcId="{A7779C6F-AB39-48F0-A98D-CCDFB151EFB3}" destId="{C8B00B3B-C487-4220-84D9-77F764F33B72}" srcOrd="0" destOrd="0" presId="urn:microsoft.com/office/officeart/2005/8/layout/radial4"/>
    <dgm:cxn modelId="{20E0EB9B-DDB4-4412-94A7-39FC468594EB}" type="presParOf" srcId="{A7779C6F-AB39-48F0-A98D-CCDFB151EFB3}" destId="{8E65325C-0B0B-44AF-9E2D-B6F34B3450C3}" srcOrd="1" destOrd="0" presId="urn:microsoft.com/office/officeart/2005/8/layout/radial4"/>
    <dgm:cxn modelId="{84CE017C-483C-404B-9FE3-4D34CA4796A6}" type="presParOf" srcId="{A7779C6F-AB39-48F0-A98D-CCDFB151EFB3}" destId="{ACBEDDA5-7928-4E71-B0D5-284B78C6037E}" srcOrd="2" destOrd="0" presId="urn:microsoft.com/office/officeart/2005/8/layout/radial4"/>
    <dgm:cxn modelId="{9037F5AD-55D9-49D5-A05B-CE179C41B826}" type="presParOf" srcId="{A7779C6F-AB39-48F0-A98D-CCDFB151EFB3}" destId="{81069D53-4791-4DBA-8E75-6A2126B64967}" srcOrd="3" destOrd="0" presId="urn:microsoft.com/office/officeart/2005/8/layout/radial4"/>
    <dgm:cxn modelId="{9137B1D8-BDFC-4E61-BBBB-266DF73C779D}" type="presParOf" srcId="{A7779C6F-AB39-48F0-A98D-CCDFB151EFB3}" destId="{5B067B58-51FB-4C90-84E6-BC52C3E8424C}" srcOrd="4" destOrd="0" presId="urn:microsoft.com/office/officeart/2005/8/layout/radial4"/>
    <dgm:cxn modelId="{07E00965-3FF0-49D0-9FBE-457FE98BA559}" type="presParOf" srcId="{A7779C6F-AB39-48F0-A98D-CCDFB151EFB3}" destId="{1BC46472-940B-4175-8E91-C6D59A27FB70}" srcOrd="5" destOrd="0" presId="urn:microsoft.com/office/officeart/2005/8/layout/radial4"/>
    <dgm:cxn modelId="{45870A0E-830A-4A6F-B10C-8B781905C103}" type="presParOf" srcId="{A7779C6F-AB39-48F0-A98D-CCDFB151EFB3}" destId="{AA4E7213-7263-4AC1-A5C6-192E7615A3AC}" srcOrd="6" destOrd="0" presId="urn:microsoft.com/office/officeart/2005/8/layout/radial4"/>
    <dgm:cxn modelId="{77A5F744-E6E0-4F98-A7FD-331817D8A7C8}" type="presParOf" srcId="{A7779C6F-AB39-48F0-A98D-CCDFB151EFB3}" destId="{D169239A-51C6-405B-ABF8-AB8BE31A499C}" srcOrd="7" destOrd="0" presId="urn:microsoft.com/office/officeart/2005/8/layout/radial4"/>
    <dgm:cxn modelId="{29B641D5-3F85-4AE1-A58E-014A7A9E46C2}" type="presParOf" srcId="{A7779C6F-AB39-48F0-A98D-CCDFB151EFB3}" destId="{94C41A49-972C-4FA0-91BC-F4B7DEEB0F22}" srcOrd="8" destOrd="0" presId="urn:microsoft.com/office/officeart/2005/8/layout/radial4"/>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2ADFD5-03B3-40C3-8E48-EF9734693EAA}">
      <dsp:nvSpPr>
        <dsp:cNvPr id="0" name=""/>
        <dsp:cNvSpPr/>
      </dsp:nvSpPr>
      <dsp:spPr>
        <a:xfrm>
          <a:off x="0" y="1179865"/>
          <a:ext cx="3615412" cy="3615412"/>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4C5B14C-D4F5-424C-896B-88E2E892A04D}">
      <dsp:nvSpPr>
        <dsp:cNvPr id="0" name=""/>
        <dsp:cNvSpPr/>
      </dsp:nvSpPr>
      <dsp:spPr>
        <a:xfrm>
          <a:off x="1807706" y="1179865"/>
          <a:ext cx="4217980" cy="3615412"/>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extrusionH="12700"/>
      </dsp:spPr>
      <dsp:style>
        <a:lnRef idx="1">
          <a:schemeClr val="accent5"/>
        </a:lnRef>
        <a:fillRef idx="2">
          <a:schemeClr val="accent5"/>
        </a:fillRef>
        <a:effectRef idx="1">
          <a:schemeClr val="accent5"/>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Impact culture</a:t>
          </a:r>
          <a:endParaRPr lang="en-US" sz="2400" kern="1200" dirty="0"/>
        </a:p>
      </dsp:txBody>
      <dsp:txXfrm>
        <a:off x="1807706" y="1179865"/>
        <a:ext cx="4217980" cy="768275"/>
      </dsp:txXfrm>
    </dsp:sp>
    <dsp:sp modelId="{87EFBFF6-767C-4C95-8B31-4543C57F29EC}">
      <dsp:nvSpPr>
        <dsp:cNvPr id="0" name=""/>
        <dsp:cNvSpPr/>
      </dsp:nvSpPr>
      <dsp:spPr>
        <a:xfrm>
          <a:off x="474522" y="1948140"/>
          <a:ext cx="2666366" cy="2666366"/>
        </a:xfrm>
        <a:prstGeom prst="pie">
          <a:avLst>
            <a:gd name="adj1" fmla="val 5400000"/>
            <a:gd name="adj2" fmla="val 1620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9B4124F-1B91-493F-BF4F-681D43BCA3B4}">
      <dsp:nvSpPr>
        <dsp:cNvPr id="0" name=""/>
        <dsp:cNvSpPr/>
      </dsp:nvSpPr>
      <dsp:spPr>
        <a:xfrm>
          <a:off x="1807706" y="1948140"/>
          <a:ext cx="4217980" cy="2666366"/>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extrusionH="12700"/>
      </dsp:spPr>
      <dsp:style>
        <a:lnRef idx="1">
          <a:schemeClr val="accent5"/>
        </a:lnRef>
        <a:fillRef idx="2">
          <a:schemeClr val="accent5"/>
        </a:fillRef>
        <a:effectRef idx="1">
          <a:schemeClr val="accent5"/>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Improve Employee Engagement</a:t>
          </a:r>
          <a:endParaRPr lang="en-US" sz="2400" kern="1200" dirty="0"/>
        </a:p>
      </dsp:txBody>
      <dsp:txXfrm>
        <a:off x="1807706" y="1948140"/>
        <a:ext cx="4217980" cy="768275"/>
      </dsp:txXfrm>
    </dsp:sp>
    <dsp:sp modelId="{055BF0A7-734D-476C-BF24-864E4155BBE2}">
      <dsp:nvSpPr>
        <dsp:cNvPr id="0" name=""/>
        <dsp:cNvSpPr/>
      </dsp:nvSpPr>
      <dsp:spPr>
        <a:xfrm>
          <a:off x="949045" y="2716416"/>
          <a:ext cx="1717320" cy="1717320"/>
        </a:xfrm>
        <a:prstGeom prst="pie">
          <a:avLst>
            <a:gd name="adj1" fmla="val 5400000"/>
            <a:gd name="adj2" fmla="val 1620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CF3DACD-046F-49C6-9212-01621E8B7425}">
      <dsp:nvSpPr>
        <dsp:cNvPr id="0" name=""/>
        <dsp:cNvSpPr/>
      </dsp:nvSpPr>
      <dsp:spPr>
        <a:xfrm>
          <a:off x="1807706" y="2716416"/>
          <a:ext cx="4217980" cy="1717320"/>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extrusionH="12700"/>
      </dsp:spPr>
      <dsp:style>
        <a:lnRef idx="1">
          <a:schemeClr val="accent5"/>
        </a:lnRef>
        <a:fillRef idx="2">
          <a:schemeClr val="accent5"/>
        </a:fillRef>
        <a:effectRef idx="1">
          <a:schemeClr val="accent5"/>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Give employees sense of purpose</a:t>
          </a:r>
          <a:endParaRPr lang="en-US" sz="2400" kern="1200" dirty="0"/>
        </a:p>
      </dsp:txBody>
      <dsp:txXfrm>
        <a:off x="1807706" y="2716416"/>
        <a:ext cx="4217980" cy="768275"/>
      </dsp:txXfrm>
    </dsp:sp>
    <dsp:sp modelId="{FAAC1A1D-8BC6-424B-A599-74AA0C0320A4}">
      <dsp:nvSpPr>
        <dsp:cNvPr id="0" name=""/>
        <dsp:cNvSpPr/>
      </dsp:nvSpPr>
      <dsp:spPr>
        <a:xfrm>
          <a:off x="1423568" y="3484691"/>
          <a:ext cx="768275" cy="768275"/>
        </a:xfrm>
        <a:prstGeom prst="pie">
          <a:avLst>
            <a:gd name="adj1" fmla="val 5400000"/>
            <a:gd name="adj2" fmla="val 1620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33646CE-3761-43C5-9888-7B4B359E2931}">
      <dsp:nvSpPr>
        <dsp:cNvPr id="0" name=""/>
        <dsp:cNvSpPr/>
      </dsp:nvSpPr>
      <dsp:spPr>
        <a:xfrm>
          <a:off x="1807706" y="3484691"/>
          <a:ext cx="4217980" cy="768275"/>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extrusionH="12700"/>
      </dsp:spPr>
      <dsp:style>
        <a:lnRef idx="1">
          <a:schemeClr val="accent5"/>
        </a:lnRef>
        <a:fillRef idx="2">
          <a:schemeClr val="accent5"/>
        </a:fillRef>
        <a:effectRef idx="1">
          <a:schemeClr val="accent5"/>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Create commitment through connectivity</a:t>
          </a:r>
          <a:endParaRPr lang="en-US" sz="2400" kern="1200" dirty="0"/>
        </a:p>
      </dsp:txBody>
      <dsp:txXfrm>
        <a:off x="1807706" y="3484691"/>
        <a:ext cx="4217980" cy="7682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B00B3B-C487-4220-84D9-77F764F33B72}">
      <dsp:nvSpPr>
        <dsp:cNvPr id="0" name=""/>
        <dsp:cNvSpPr/>
      </dsp:nvSpPr>
      <dsp:spPr>
        <a:xfrm>
          <a:off x="2962671" y="3543321"/>
          <a:ext cx="2191564" cy="2191564"/>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en-US" sz="4900" kern="1200" dirty="0" smtClean="0"/>
            <a:t>WIHD</a:t>
          </a:r>
          <a:endParaRPr lang="en-US" sz="4900" kern="1200" dirty="0"/>
        </a:p>
      </dsp:txBody>
      <dsp:txXfrm>
        <a:off x="3283618" y="3864268"/>
        <a:ext cx="1549670" cy="1549670"/>
      </dsp:txXfrm>
    </dsp:sp>
    <dsp:sp modelId="{8E65325C-0B0B-44AF-9E2D-B6F34B3450C3}">
      <dsp:nvSpPr>
        <dsp:cNvPr id="0" name=""/>
        <dsp:cNvSpPr/>
      </dsp:nvSpPr>
      <dsp:spPr>
        <a:xfrm rot="11700000">
          <a:off x="1009726" y="3766495"/>
          <a:ext cx="1915241" cy="624595"/>
        </a:xfrm>
        <a:prstGeom prst="lef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CBEDDA5-7928-4E71-B0D5-284B78C6037E}">
      <dsp:nvSpPr>
        <dsp:cNvPr id="0" name=""/>
        <dsp:cNvSpPr/>
      </dsp:nvSpPr>
      <dsp:spPr>
        <a:xfrm>
          <a:off x="1363" y="2998148"/>
          <a:ext cx="2081986" cy="1665589"/>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3100" kern="1200" dirty="0" smtClean="0"/>
            <a:t>AUCD</a:t>
          </a:r>
          <a:endParaRPr lang="en-US" sz="3100" kern="1200" dirty="0"/>
        </a:p>
      </dsp:txBody>
      <dsp:txXfrm>
        <a:off x="50146" y="3046931"/>
        <a:ext cx="1984420" cy="1568023"/>
      </dsp:txXfrm>
    </dsp:sp>
    <dsp:sp modelId="{81069D53-4791-4DBA-8E75-6A2126B64967}">
      <dsp:nvSpPr>
        <dsp:cNvPr id="0" name=""/>
        <dsp:cNvSpPr/>
      </dsp:nvSpPr>
      <dsp:spPr>
        <a:xfrm rot="14700000">
          <a:off x="2185918" y="2364764"/>
          <a:ext cx="1915241" cy="624595"/>
        </a:xfrm>
        <a:prstGeom prst="lef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5B067B58-51FB-4C90-84E6-BC52C3E8424C}">
      <dsp:nvSpPr>
        <dsp:cNvPr id="0" name=""/>
        <dsp:cNvSpPr/>
      </dsp:nvSpPr>
      <dsp:spPr>
        <a:xfrm>
          <a:off x="1697837" y="976369"/>
          <a:ext cx="2081986" cy="1665589"/>
        </a:xfrm>
        <a:prstGeom prst="roundRect">
          <a:avLst>
            <a:gd name="adj" fmla="val 1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3100" kern="1200" dirty="0" smtClean="0"/>
            <a:t>Programs</a:t>
          </a:r>
          <a:endParaRPr lang="en-US" sz="3100" kern="1200" dirty="0"/>
        </a:p>
      </dsp:txBody>
      <dsp:txXfrm>
        <a:off x="1746620" y="1025152"/>
        <a:ext cx="1984420" cy="1568023"/>
      </dsp:txXfrm>
    </dsp:sp>
    <dsp:sp modelId="{1BC46472-940B-4175-8E91-C6D59A27FB70}">
      <dsp:nvSpPr>
        <dsp:cNvPr id="0" name=""/>
        <dsp:cNvSpPr/>
      </dsp:nvSpPr>
      <dsp:spPr>
        <a:xfrm rot="17700000">
          <a:off x="4015747" y="2364764"/>
          <a:ext cx="1915241" cy="624595"/>
        </a:xfrm>
        <a:prstGeom prst="lef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A4E7213-7263-4AC1-A5C6-192E7615A3AC}">
      <dsp:nvSpPr>
        <dsp:cNvPr id="0" name=""/>
        <dsp:cNvSpPr/>
      </dsp:nvSpPr>
      <dsp:spPr>
        <a:xfrm>
          <a:off x="4337082" y="976369"/>
          <a:ext cx="2081986" cy="1665589"/>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3100" kern="1200" dirty="0" smtClean="0"/>
            <a:t>Connection to the Community</a:t>
          </a:r>
          <a:endParaRPr lang="en-US" sz="3100" kern="1200" dirty="0"/>
        </a:p>
      </dsp:txBody>
      <dsp:txXfrm>
        <a:off x="4385865" y="1025152"/>
        <a:ext cx="1984420" cy="1568023"/>
      </dsp:txXfrm>
    </dsp:sp>
    <dsp:sp modelId="{D169239A-51C6-405B-ABF8-AB8BE31A499C}">
      <dsp:nvSpPr>
        <dsp:cNvPr id="0" name=""/>
        <dsp:cNvSpPr/>
      </dsp:nvSpPr>
      <dsp:spPr>
        <a:xfrm rot="20662767">
          <a:off x="5184626" y="3748364"/>
          <a:ext cx="1885409" cy="624595"/>
        </a:xfrm>
        <a:prstGeom prst="lef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4C41A49-972C-4FA0-91BC-F4B7DEEB0F22}">
      <dsp:nvSpPr>
        <dsp:cNvPr id="0" name=""/>
        <dsp:cNvSpPr/>
      </dsp:nvSpPr>
      <dsp:spPr>
        <a:xfrm>
          <a:off x="5994224" y="2974030"/>
          <a:ext cx="2081986" cy="1665589"/>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3100" kern="1200" dirty="0" smtClean="0"/>
            <a:t>Impact</a:t>
          </a:r>
          <a:endParaRPr lang="en-US" sz="3100" kern="1200" dirty="0"/>
        </a:p>
      </dsp:txBody>
      <dsp:txXfrm>
        <a:off x="6043007" y="3022813"/>
        <a:ext cx="1984420" cy="1568023"/>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79758" tIns="39879" rIns="79758" bIns="39879" rtlCol="0"/>
          <a:lstStyle>
            <a:lvl1pPr algn="l">
              <a:defRPr sz="10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79758" tIns="39879" rIns="79758" bIns="39879" rtlCol="0"/>
          <a:lstStyle>
            <a:lvl1pPr algn="r">
              <a:defRPr sz="1000"/>
            </a:lvl1pPr>
          </a:lstStyle>
          <a:p>
            <a:fld id="{3EE7E306-EBCC-4A0C-B715-3A660CD728FE}" type="datetimeFigureOut">
              <a:rPr lang="en-US" smtClean="0"/>
              <a:pPr/>
              <a:t>11/1/2019</a:t>
            </a:fld>
            <a:endParaRPr lang="en-US"/>
          </a:p>
        </p:txBody>
      </p:sp>
      <p:sp>
        <p:nvSpPr>
          <p:cNvPr id="4" name="Slide Image Placeholder 3"/>
          <p:cNvSpPr>
            <a:spLocks noGrp="1" noRot="1" noChangeAspect="1"/>
          </p:cNvSpPr>
          <p:nvPr>
            <p:ph type="sldImg" idx="2"/>
          </p:nvPr>
        </p:nvSpPr>
        <p:spPr>
          <a:xfrm>
            <a:off x="19050" y="698500"/>
            <a:ext cx="6972300" cy="3486150"/>
          </a:xfrm>
          <a:prstGeom prst="rect">
            <a:avLst/>
          </a:prstGeom>
          <a:noFill/>
          <a:ln w="12700">
            <a:solidFill>
              <a:prstClr val="black"/>
            </a:solidFill>
          </a:ln>
        </p:spPr>
        <p:txBody>
          <a:bodyPr vert="horz" lIns="79758" tIns="39879" rIns="79758" bIns="3987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79758" tIns="39879" rIns="79758" bIns="398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79758" tIns="39879" rIns="79758" bIns="39879" rtlCol="0" anchor="b"/>
          <a:lstStyle>
            <a:lvl1pPr algn="l">
              <a:defRPr sz="10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79758" tIns="39879" rIns="79758" bIns="39879" rtlCol="0" anchor="b"/>
          <a:lstStyle>
            <a:lvl1pPr algn="r">
              <a:defRPr sz="1000"/>
            </a:lvl1pPr>
          </a:lstStyle>
          <a:p>
            <a:fld id="{829973FE-7C35-4095-9617-12177169DD22}" type="slidenum">
              <a:rPr lang="en-US" smtClean="0"/>
              <a:pPr/>
              <a:t>‹#›</a:t>
            </a:fld>
            <a:endParaRPr lang="en-US"/>
          </a:p>
        </p:txBody>
      </p:sp>
    </p:spTree>
    <p:extLst>
      <p:ext uri="{BB962C8B-B14F-4D97-AF65-F5344CB8AC3E}">
        <p14:creationId xmlns:p14="http://schemas.microsoft.com/office/powerpoint/2010/main" val="657364275"/>
      </p:ext>
    </p:extLst>
  </p:cSld>
  <p:clrMap bg1="lt1" tx1="dk1" bg2="lt2" tx2="dk2" accent1="accent1" accent2="accent2" accent3="accent3" accent4="accent4" accent5="accent5" accent6="accent6" hlink="hlink" folHlink="folHlink"/>
  <p:notesStyle>
    <a:lvl1pPr marL="0" algn="l" defTabSz="914188" rtl="0" eaLnBrk="1" latinLnBrk="0" hangingPunct="1">
      <a:defRPr sz="1200" kern="1200">
        <a:solidFill>
          <a:schemeClr val="tx1"/>
        </a:solidFill>
        <a:latin typeface="+mn-lt"/>
        <a:ea typeface="+mn-ea"/>
        <a:cs typeface="+mn-cs"/>
      </a:defRPr>
    </a:lvl1pPr>
    <a:lvl2pPr marL="457094" algn="l" defTabSz="914188" rtl="0" eaLnBrk="1" latinLnBrk="0" hangingPunct="1">
      <a:defRPr sz="1200" kern="1200">
        <a:solidFill>
          <a:schemeClr val="tx1"/>
        </a:solidFill>
        <a:latin typeface="+mn-lt"/>
        <a:ea typeface="+mn-ea"/>
        <a:cs typeface="+mn-cs"/>
      </a:defRPr>
    </a:lvl2pPr>
    <a:lvl3pPr marL="914188" algn="l" defTabSz="914188" rtl="0" eaLnBrk="1" latinLnBrk="0" hangingPunct="1">
      <a:defRPr sz="1200" kern="1200">
        <a:solidFill>
          <a:schemeClr val="tx1"/>
        </a:solidFill>
        <a:latin typeface="+mn-lt"/>
        <a:ea typeface="+mn-ea"/>
        <a:cs typeface="+mn-cs"/>
      </a:defRPr>
    </a:lvl3pPr>
    <a:lvl4pPr marL="1371279" algn="l" defTabSz="914188" rtl="0" eaLnBrk="1" latinLnBrk="0" hangingPunct="1">
      <a:defRPr sz="1200" kern="1200">
        <a:solidFill>
          <a:schemeClr val="tx1"/>
        </a:solidFill>
        <a:latin typeface="+mn-lt"/>
        <a:ea typeface="+mn-ea"/>
        <a:cs typeface="+mn-cs"/>
      </a:defRPr>
    </a:lvl4pPr>
    <a:lvl5pPr marL="1828373" algn="l" defTabSz="914188" rtl="0" eaLnBrk="1" latinLnBrk="0" hangingPunct="1">
      <a:defRPr sz="1200" kern="1200">
        <a:solidFill>
          <a:schemeClr val="tx1"/>
        </a:solidFill>
        <a:latin typeface="+mn-lt"/>
        <a:ea typeface="+mn-ea"/>
        <a:cs typeface="+mn-cs"/>
      </a:defRPr>
    </a:lvl5pPr>
    <a:lvl6pPr marL="2285467" algn="l" defTabSz="914188" rtl="0" eaLnBrk="1" latinLnBrk="0" hangingPunct="1">
      <a:defRPr sz="1200" kern="1200">
        <a:solidFill>
          <a:schemeClr val="tx1"/>
        </a:solidFill>
        <a:latin typeface="+mn-lt"/>
        <a:ea typeface="+mn-ea"/>
        <a:cs typeface="+mn-cs"/>
      </a:defRPr>
    </a:lvl6pPr>
    <a:lvl7pPr marL="2742561" algn="l" defTabSz="914188" rtl="0" eaLnBrk="1" latinLnBrk="0" hangingPunct="1">
      <a:defRPr sz="1200" kern="1200">
        <a:solidFill>
          <a:schemeClr val="tx1"/>
        </a:solidFill>
        <a:latin typeface="+mn-lt"/>
        <a:ea typeface="+mn-ea"/>
        <a:cs typeface="+mn-cs"/>
      </a:defRPr>
    </a:lvl7pPr>
    <a:lvl8pPr marL="3199655" algn="l" defTabSz="914188" rtl="0" eaLnBrk="1" latinLnBrk="0" hangingPunct="1">
      <a:defRPr sz="1200" kern="1200">
        <a:solidFill>
          <a:schemeClr val="tx1"/>
        </a:solidFill>
        <a:latin typeface="+mn-lt"/>
        <a:ea typeface="+mn-ea"/>
        <a:cs typeface="+mn-cs"/>
      </a:defRPr>
    </a:lvl8pPr>
    <a:lvl9pPr marL="3656746" algn="l" defTabSz="91418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 y="698500"/>
            <a:ext cx="6972300" cy="3486150"/>
          </a:xfrm>
        </p:spPr>
      </p:sp>
      <p:sp>
        <p:nvSpPr>
          <p:cNvPr id="3" name="Notes Placeholder 2"/>
          <p:cNvSpPr>
            <a:spLocks noGrp="1"/>
          </p:cNvSpPr>
          <p:nvPr>
            <p:ph type="body" idx="1"/>
          </p:nvPr>
        </p:nvSpPr>
        <p:spPr/>
        <p:txBody>
          <a:bodyPr>
            <a:normAutofit fontScale="40000" lnSpcReduction="20000"/>
          </a:bodyPr>
          <a:lstStyle/>
          <a:p>
            <a:r>
              <a:rPr lang="en-US" sz="1000" dirty="0" err="1"/>
              <a:t>Tcare</a:t>
            </a:r>
            <a:r>
              <a:rPr lang="en-US" sz="1000" dirty="0"/>
              <a:t> coordination is getting enough attention</a:t>
            </a:r>
          </a:p>
          <a:p>
            <a:r>
              <a:rPr lang="en-US" sz="1000" dirty="0"/>
              <a:t>Training necessary </a:t>
            </a:r>
          </a:p>
          <a:p>
            <a:r>
              <a:rPr lang="en-US" sz="1000" dirty="0"/>
              <a:t>Highlight role </a:t>
            </a:r>
          </a:p>
          <a:p>
            <a:r>
              <a:rPr lang="en-US" sz="1000" dirty="0"/>
              <a:t>Care coordination </a:t>
            </a:r>
          </a:p>
          <a:p>
            <a:r>
              <a:rPr lang="en-US" sz="1000" dirty="0"/>
              <a:t>Our job as allied health professional to not be the care coordinator but to interact with then</a:t>
            </a:r>
          </a:p>
          <a:p>
            <a:r>
              <a:rPr lang="en-US" sz="1000" dirty="0"/>
              <a:t>The ideal model of the medical home</a:t>
            </a:r>
          </a:p>
          <a:p>
            <a:r>
              <a:rPr lang="en-US" sz="1000" dirty="0"/>
              <a:t>Care coordinator is the center not the patient </a:t>
            </a:r>
            <a:r>
              <a:rPr lang="en-US" sz="1000" dirty="0">
                <a:sym typeface="Wingdings"/>
              </a:rPr>
              <a:t> just logistics </a:t>
            </a:r>
            <a:r>
              <a:rPr lang="en-US" sz="1000" dirty="0"/>
              <a:t> </a:t>
            </a:r>
            <a:r>
              <a:rPr lang="en-US" sz="1000" dirty="0" err="1"/>
              <a:t>doesn</a:t>
            </a:r>
            <a:r>
              <a:rPr lang="fr-FR" sz="1000" dirty="0"/>
              <a:t>’</a:t>
            </a:r>
            <a:r>
              <a:rPr lang="en-US" sz="1000" dirty="0"/>
              <a:t>t allow that</a:t>
            </a:r>
          </a:p>
          <a:p>
            <a:r>
              <a:rPr lang="en-US" sz="1000" dirty="0"/>
              <a:t>	explain the care coordination role</a:t>
            </a:r>
          </a:p>
          <a:p>
            <a:r>
              <a:rPr lang="en-US" sz="1000" dirty="0"/>
              <a:t>Community resources /  genetic counselors</a:t>
            </a:r>
          </a:p>
          <a:p>
            <a:r>
              <a:rPr lang="en-US" sz="1000" dirty="0"/>
              <a:t>Rehabilitation/ Habilitation/ Specialists</a:t>
            </a:r>
          </a:p>
          <a:p>
            <a:r>
              <a:rPr lang="en-US" sz="1000" dirty="0"/>
              <a:t>Made map to show where we are</a:t>
            </a:r>
          </a:p>
          <a:p>
            <a:endParaRPr lang="en-US" sz="1000" dirty="0"/>
          </a:p>
          <a:p>
            <a:r>
              <a:rPr lang="en-US" sz="1000" i="1" dirty="0"/>
              <a:t>These themes informed our interviews with Christopher </a:t>
            </a:r>
            <a:r>
              <a:rPr lang="en-US" sz="1000" i="1" dirty="0" err="1"/>
              <a:t>Kus</a:t>
            </a:r>
            <a:r>
              <a:rPr lang="en-US" sz="1000" i="1" dirty="0"/>
              <a:t>, MD and Susan Slade, RN, MS, CHES; Judith Holt, PhD, community partner and co developer for Medical Homes competencies for LEND trainees; Marietta </a:t>
            </a:r>
            <a:r>
              <a:rPr lang="en-US" sz="1000" i="1" dirty="0" err="1"/>
              <a:t>Angelotti</a:t>
            </a:r>
            <a:r>
              <a:rPr lang="en-US" sz="1000" i="1" dirty="0"/>
              <a:t>, MD</a:t>
            </a:r>
          </a:p>
          <a:p>
            <a:r>
              <a:rPr lang="en-US" sz="1000" i="1" dirty="0"/>
              <a:t>Community Partners:</a:t>
            </a:r>
          </a:p>
          <a:p>
            <a:r>
              <a:rPr lang="en-US" sz="1000" b="1" dirty="0"/>
              <a:t>Christopher </a:t>
            </a:r>
            <a:r>
              <a:rPr lang="en-US" sz="1000" b="1" dirty="0" err="1"/>
              <a:t>Kus</a:t>
            </a:r>
            <a:r>
              <a:rPr lang="en-US" sz="1000" b="1" dirty="0"/>
              <a:t>, MD and Susan Slade, RN, MS, CHES </a:t>
            </a:r>
            <a:r>
              <a:rPr lang="en-US" sz="1000" b="1" dirty="0">
                <a:sym typeface="Wingdings"/>
              </a:rPr>
              <a:t></a:t>
            </a:r>
            <a:r>
              <a:rPr lang="en-US" sz="1000" b="1" dirty="0"/>
              <a:t>NYS Department of Health</a:t>
            </a:r>
          </a:p>
          <a:p>
            <a:pPr lvl="0"/>
            <a:r>
              <a:rPr lang="en-US" sz="1000" b="1" dirty="0"/>
              <a:t>Discussed</a:t>
            </a:r>
            <a:r>
              <a:rPr lang="en-US" sz="1000" dirty="0"/>
              <a:t>: </a:t>
            </a:r>
          </a:p>
          <a:p>
            <a:pPr marL="293516" indent="-234812">
              <a:buFont typeface="Arial"/>
              <a:buChar char="•"/>
            </a:pPr>
            <a:r>
              <a:rPr lang="en-US" sz="1000" dirty="0"/>
              <a:t>Discussed manage care and trend towards development of larger practices</a:t>
            </a:r>
          </a:p>
          <a:p>
            <a:pPr marL="293516" indent="-234812">
              <a:buFont typeface="Arial"/>
              <a:buChar char="•"/>
            </a:pPr>
            <a:r>
              <a:rPr lang="en-US" sz="1000" dirty="0"/>
              <a:t>Who coordinates care?</a:t>
            </a:r>
          </a:p>
          <a:p>
            <a:pPr marL="293516" indent="-234812">
              <a:buFont typeface="Arial"/>
              <a:buChar char="•"/>
            </a:pPr>
            <a:r>
              <a:rPr lang="en-US" sz="1000" dirty="0"/>
              <a:t>Health Homes vs. Medical Homes</a:t>
            </a:r>
          </a:p>
          <a:p>
            <a:pPr marL="293516" indent="-234812">
              <a:buFont typeface="Arial"/>
              <a:buChar char="•"/>
            </a:pPr>
            <a:r>
              <a:rPr lang="en-US" sz="1000" dirty="0"/>
              <a:t>NCQA standards</a:t>
            </a:r>
          </a:p>
          <a:p>
            <a:pPr marL="293516" indent="-234812">
              <a:buFont typeface="Arial"/>
              <a:buChar char="•"/>
            </a:pPr>
            <a:r>
              <a:rPr lang="en-US" sz="1000" dirty="0"/>
              <a:t>Administration of medical homes in NY (administrators, incentives to participate)</a:t>
            </a:r>
          </a:p>
          <a:p>
            <a:r>
              <a:rPr lang="en-US" sz="1000" b="1" dirty="0"/>
              <a:t>Judith Holt, PhD</a:t>
            </a:r>
          </a:p>
          <a:p>
            <a:pPr marL="293516" indent="-234812">
              <a:buFont typeface="Arial"/>
              <a:buChar char="•"/>
            </a:pPr>
            <a:r>
              <a:rPr lang="en-US" sz="1000" dirty="0"/>
              <a:t>LEND competencies were intended to be adopted by LEND curriculums as they fit the LEND’s focus</a:t>
            </a:r>
          </a:p>
          <a:p>
            <a:pPr marL="293516" indent="-234812">
              <a:buFont typeface="Arial"/>
              <a:buChar char="•"/>
            </a:pPr>
            <a:r>
              <a:rPr lang="en-US" sz="1000" dirty="0"/>
              <a:t>Multicultural and/or multilingual families using medical homes </a:t>
            </a:r>
          </a:p>
          <a:p>
            <a:pPr marL="293516" indent="-234812">
              <a:buFont typeface="Arial"/>
              <a:buChar char="•"/>
            </a:pPr>
            <a:r>
              <a:rPr lang="en-US" sz="1000" dirty="0"/>
              <a:t>Medical assistants as care coordinators</a:t>
            </a:r>
          </a:p>
          <a:p>
            <a:pPr marL="293516" indent="-234812">
              <a:buFont typeface="Arial"/>
              <a:buChar char="•"/>
            </a:pPr>
            <a:r>
              <a:rPr lang="en-US" sz="1000" dirty="0"/>
              <a:t>Family advocates as another position within a medical home</a:t>
            </a:r>
          </a:p>
          <a:p>
            <a:r>
              <a:rPr lang="en-US" sz="1000" b="1" dirty="0"/>
              <a:t>Marietta </a:t>
            </a:r>
            <a:r>
              <a:rPr lang="en-US" sz="1000" b="1" dirty="0" err="1"/>
              <a:t>Angelotti</a:t>
            </a:r>
            <a:r>
              <a:rPr lang="en-US" sz="1000" b="1" dirty="0"/>
              <a:t>, MD</a:t>
            </a:r>
          </a:p>
          <a:p>
            <a:pPr marL="293516" indent="-234812">
              <a:buFont typeface="Arial"/>
              <a:buChar char="•"/>
            </a:pPr>
            <a:r>
              <a:rPr lang="en-US" sz="1000" dirty="0"/>
              <a:t>Implementation of medical home model not targeted at MDs</a:t>
            </a:r>
          </a:p>
          <a:p>
            <a:pPr marL="293516" indent="-234812">
              <a:buFont typeface="Arial"/>
              <a:buChar char="•"/>
            </a:pPr>
            <a:r>
              <a:rPr lang="en-US" sz="1000" dirty="0"/>
              <a:t>Still a need to demonstrate that medical homes are cost-effective</a:t>
            </a:r>
          </a:p>
          <a:p>
            <a:pPr marL="293516" indent="-234812">
              <a:buFont typeface="Arial"/>
              <a:buChar char="•"/>
            </a:pPr>
            <a:r>
              <a:rPr lang="en-US" sz="1000" dirty="0"/>
              <a:t>NCQA standards are achieved but oftentimes there is no follow up to see if the facility/ practice is </a:t>
            </a:r>
            <a:r>
              <a:rPr lang="en-US" sz="900" dirty="0"/>
              <a:t>keeping up with the standards </a:t>
            </a:r>
          </a:p>
          <a:p>
            <a:pPr marL="293516" indent="-234812">
              <a:buFont typeface="Arial"/>
              <a:buChar char="•"/>
            </a:pPr>
            <a:r>
              <a:rPr lang="en-US" sz="900" dirty="0"/>
              <a:t>Tenants/ elements of a PCMH can be seen in many practices but just don’t use the same name, similarly tenants are seen in educational programs for allied health </a:t>
            </a:r>
          </a:p>
          <a:p>
            <a:pPr marL="293516" indent="-234812">
              <a:buFont typeface="Arial"/>
              <a:buChar char="•"/>
            </a:pPr>
            <a:r>
              <a:rPr lang="en-US" sz="2000" dirty="0"/>
              <a:t>NYS has the most medical homes in the country </a:t>
            </a:r>
          </a:p>
          <a:p>
            <a:pPr marL="293516" indent="-234812">
              <a:buFont typeface="Arial"/>
              <a:buChar char="•"/>
            </a:pPr>
            <a:r>
              <a:rPr lang="en-US" sz="2000" dirty="0"/>
              <a:t>Development of the medical home is very resource driven</a:t>
            </a:r>
          </a:p>
          <a:p>
            <a:pPr marL="293516" indent="-234812">
              <a:buFont typeface="Arial"/>
              <a:buChar char="•"/>
            </a:pPr>
            <a:r>
              <a:rPr lang="en-US" sz="2000" dirty="0"/>
              <a:t>Themes of medical home development </a:t>
            </a:r>
          </a:p>
          <a:p>
            <a:pPr marL="641821" lvl="1" indent="-234812">
              <a:buFont typeface="Arial"/>
              <a:buChar char="•"/>
            </a:pPr>
            <a:r>
              <a:rPr lang="en-US" sz="2000" dirty="0"/>
              <a:t>Care coordination is generally geared toward particular professions (social work, RN, medical assistant)</a:t>
            </a:r>
          </a:p>
          <a:p>
            <a:pPr marL="641821" lvl="1" indent="-234812">
              <a:buFont typeface="Arial"/>
              <a:buChar char="•"/>
            </a:pPr>
            <a:r>
              <a:rPr lang="en-US" sz="2000" dirty="0"/>
              <a:t>Graduate medical education counsel </a:t>
            </a:r>
            <a:r>
              <a:rPr lang="en-US" sz="2000" dirty="0">
                <a:sym typeface="Wingdings"/>
              </a:rPr>
              <a:t></a:t>
            </a:r>
            <a:r>
              <a:rPr lang="en-US" sz="2000" dirty="0"/>
              <a:t> curriculum </a:t>
            </a:r>
          </a:p>
          <a:p>
            <a:pPr marL="641821" lvl="1" indent="-234812">
              <a:buFont typeface="Arial"/>
              <a:buChar char="•"/>
            </a:pPr>
            <a:r>
              <a:rPr lang="en-US" sz="2000" dirty="0"/>
              <a:t>Themes connected with LEND training and the future for the practice of allied health professionals </a:t>
            </a:r>
          </a:p>
          <a:p>
            <a:pPr marL="1501118" lvl="1" indent="-234812">
              <a:buFont typeface="Arial"/>
              <a:buChar char="•"/>
            </a:pPr>
            <a:r>
              <a:rPr lang="en-US" sz="2000" dirty="0"/>
              <a:t>Training programs lacking dissemination of information about medical homes outside of physical therapy</a:t>
            </a:r>
          </a:p>
          <a:p>
            <a:pPr marL="293516" indent="-234812">
              <a:buFont typeface="Arial"/>
              <a:buChar char="•"/>
            </a:pPr>
            <a:r>
              <a:rPr lang="en-US" sz="2000" dirty="0"/>
              <a:t>Policy implementation leading to medical homes becoming more prevalent</a:t>
            </a:r>
          </a:p>
          <a:p>
            <a:pPr marL="1017521" lvl="2" indent="-234812">
              <a:buFont typeface="Arial"/>
              <a:buChar char="•"/>
            </a:pPr>
            <a:r>
              <a:rPr lang="en-US" sz="2000" dirty="0"/>
              <a:t>Reimbursement incentives with Medicaid in NYS </a:t>
            </a:r>
            <a:r>
              <a:rPr lang="en-US" sz="2000" dirty="0">
                <a:sym typeface="Wingdings"/>
              </a:rPr>
              <a:t></a:t>
            </a:r>
            <a:r>
              <a:rPr lang="en-US" sz="2000" dirty="0"/>
              <a:t> NCQA standards</a:t>
            </a:r>
          </a:p>
          <a:p>
            <a:pPr marL="1017521" lvl="3" indent="-234812">
              <a:buFont typeface="Arial"/>
              <a:buChar char="•"/>
            </a:pPr>
            <a:r>
              <a:rPr lang="en-US" sz="2000" dirty="0"/>
              <a:t>Demonstrated care coordination</a:t>
            </a:r>
          </a:p>
          <a:p>
            <a:pPr marL="1299297" lvl="2" indent="-234812">
              <a:buFont typeface="Arial"/>
              <a:buChar char="•"/>
            </a:pPr>
            <a:r>
              <a:rPr lang="en-US" sz="2000" dirty="0"/>
              <a:t>Affordable Care Act</a:t>
            </a:r>
          </a:p>
          <a:p>
            <a:pPr marL="1721960" lvl="3" indent="-234812">
              <a:buFont typeface="Arial"/>
              <a:buChar char="•"/>
            </a:pPr>
            <a:r>
              <a:rPr lang="en-US" sz="2000" dirty="0"/>
              <a:t>Prevention </a:t>
            </a:r>
          </a:p>
          <a:p>
            <a:pPr marL="1721960" lvl="4" indent="-234812">
              <a:buFont typeface="Arial"/>
              <a:buChar char="•"/>
            </a:pPr>
            <a:r>
              <a:rPr lang="en-US" sz="2000" dirty="0"/>
              <a:t>Medical home </a:t>
            </a:r>
          </a:p>
          <a:p>
            <a:pPr marL="1948945" lvl="5" indent="-234812">
              <a:buFont typeface="Arial"/>
              <a:buChar char="•"/>
            </a:pPr>
            <a:r>
              <a:rPr lang="en-US" sz="2000" dirty="0"/>
              <a:t>Decrease in cost and mortality and morbidity </a:t>
            </a:r>
          </a:p>
          <a:p>
            <a:pPr marL="741343" lvl="4" indent="-234812">
              <a:buFont typeface="Arial"/>
              <a:buChar char="•"/>
            </a:pPr>
            <a:r>
              <a:rPr lang="en-US" sz="2000" dirty="0"/>
              <a:t>Family advocate </a:t>
            </a:r>
            <a:r>
              <a:rPr lang="en-US" sz="2000" dirty="0">
                <a:sym typeface="Wingdings"/>
              </a:rPr>
              <a:t></a:t>
            </a:r>
            <a:r>
              <a:rPr lang="en-US" sz="2000" dirty="0"/>
              <a:t> vehicle for care coordination but also a separate role</a:t>
            </a:r>
            <a:r>
              <a:rPr lang="en-US" sz="2000" dirty="0">
                <a:sym typeface="Wingdings"/>
              </a:rPr>
              <a:t></a:t>
            </a:r>
            <a:r>
              <a:rPr lang="en-US" sz="2000" dirty="0"/>
              <a:t> emerging in some models </a:t>
            </a:r>
          </a:p>
          <a:p>
            <a:pPr marL="641821" lvl="1" indent="-234812">
              <a:buFont typeface="Arial"/>
              <a:buChar char="•"/>
            </a:pPr>
            <a:r>
              <a:rPr lang="en-US" sz="2000" dirty="0"/>
              <a:t>NCQA has developed 3 levels of credentialing standards </a:t>
            </a:r>
          </a:p>
          <a:p>
            <a:pPr marL="641821" lvl="1" indent="-234812">
              <a:buFont typeface="Arial"/>
              <a:buChar char="•"/>
            </a:pPr>
            <a:r>
              <a:rPr lang="en-US" sz="2000"/>
              <a:t>Affordable Care Act requires Electronic Medical Records to facilitate sharing of information, continuous care and collaboration</a:t>
            </a:r>
          </a:p>
          <a:p>
            <a:pPr marL="293516" indent="-234812">
              <a:buFont typeface="Arial"/>
              <a:buChar char="•"/>
            </a:pPr>
            <a:endParaRPr lang="en-US" sz="900"/>
          </a:p>
          <a:p>
            <a:endParaRPr lang="en-US" sz="1000" dirty="0"/>
          </a:p>
          <a:p>
            <a:endParaRPr lang="en-US" sz="1000" dirty="0"/>
          </a:p>
          <a:p>
            <a:endParaRPr lang="en-US" sz="1000" dirty="0"/>
          </a:p>
          <a:p>
            <a:endParaRPr lang="en-US" dirty="0"/>
          </a:p>
        </p:txBody>
      </p:sp>
      <p:sp>
        <p:nvSpPr>
          <p:cNvPr id="4" name="Slide Number Placeholder 3"/>
          <p:cNvSpPr>
            <a:spLocks noGrp="1"/>
          </p:cNvSpPr>
          <p:nvPr>
            <p:ph type="sldNum" sz="quarter" idx="10"/>
          </p:nvPr>
        </p:nvSpPr>
        <p:spPr/>
        <p:txBody>
          <a:bodyPr/>
          <a:lstStyle/>
          <a:p>
            <a:fld id="{829973FE-7C35-4095-9617-12177169DD22}" type="slidenum">
              <a:rPr lang="en-US" smtClean="0"/>
              <a:pPr/>
              <a:t>1</a:t>
            </a:fld>
            <a:endParaRPr lang="en-US"/>
          </a:p>
        </p:txBody>
      </p:sp>
    </p:spTree>
    <p:extLst>
      <p:ext uri="{BB962C8B-B14F-4D97-AF65-F5344CB8AC3E}">
        <p14:creationId xmlns:p14="http://schemas.microsoft.com/office/powerpoint/2010/main" val="3550868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113339"/>
            <a:ext cx="27981274" cy="3527424"/>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8" y="9326564"/>
            <a:ext cx="23044151" cy="4206876"/>
          </a:xfrm>
        </p:spPr>
        <p:txBody>
          <a:bodyPr/>
          <a:lstStyle>
            <a:lvl1pPr marL="0" indent="0" algn="ctr">
              <a:buNone/>
              <a:defRPr>
                <a:solidFill>
                  <a:schemeClr val="tx1">
                    <a:tint val="75000"/>
                  </a:schemeClr>
                </a:solidFill>
              </a:defRPr>
            </a:lvl1pPr>
            <a:lvl2pPr marL="457094" indent="0" algn="ctr">
              <a:buNone/>
              <a:defRPr>
                <a:solidFill>
                  <a:schemeClr val="tx1">
                    <a:tint val="75000"/>
                  </a:schemeClr>
                </a:solidFill>
              </a:defRPr>
            </a:lvl2pPr>
            <a:lvl3pPr marL="914188" indent="0" algn="ctr">
              <a:buNone/>
              <a:defRPr>
                <a:solidFill>
                  <a:schemeClr val="tx1">
                    <a:tint val="75000"/>
                  </a:schemeClr>
                </a:solidFill>
              </a:defRPr>
            </a:lvl3pPr>
            <a:lvl4pPr marL="1371279" indent="0" algn="ctr">
              <a:buNone/>
              <a:defRPr>
                <a:solidFill>
                  <a:schemeClr val="tx1">
                    <a:tint val="75000"/>
                  </a:schemeClr>
                </a:solidFill>
              </a:defRPr>
            </a:lvl4pPr>
            <a:lvl5pPr marL="1828373" indent="0" algn="ctr">
              <a:buNone/>
              <a:defRPr>
                <a:solidFill>
                  <a:schemeClr val="tx1">
                    <a:tint val="75000"/>
                  </a:schemeClr>
                </a:solidFill>
              </a:defRPr>
            </a:lvl5pPr>
            <a:lvl6pPr marL="2285467" indent="0" algn="ctr">
              <a:buNone/>
              <a:defRPr>
                <a:solidFill>
                  <a:schemeClr val="tx1">
                    <a:tint val="75000"/>
                  </a:schemeClr>
                </a:solidFill>
              </a:defRPr>
            </a:lvl6pPr>
            <a:lvl7pPr marL="2742561" indent="0" algn="ctr">
              <a:buNone/>
              <a:defRPr>
                <a:solidFill>
                  <a:schemeClr val="tx1">
                    <a:tint val="75000"/>
                  </a:schemeClr>
                </a:solidFill>
              </a:defRPr>
            </a:lvl7pPr>
            <a:lvl8pPr marL="3199655" indent="0" algn="ctr">
              <a:buNone/>
              <a:defRPr>
                <a:solidFill>
                  <a:schemeClr val="tx1">
                    <a:tint val="75000"/>
                  </a:schemeClr>
                </a:solidFill>
              </a:defRPr>
            </a:lvl8pPr>
            <a:lvl9pPr marL="365674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E6F138-41D2-451B-A8C8-F7F2B566CED0}" type="datetimeFigureOut">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A827F-BCFA-4818-AF6C-7C38A95CBE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6F138-41D2-451B-A8C8-F7F2B566CED0}" type="datetimeFigureOut">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A827F-BCFA-4818-AF6C-7C38A95CBE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3" y="658812"/>
            <a:ext cx="7405690" cy="140446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6239" y="658812"/>
            <a:ext cx="22067838" cy="14044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6F138-41D2-451B-A8C8-F7F2B566CED0}" type="datetimeFigureOut">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A827F-BCFA-4818-AF6C-7C38A95CBED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113021"/>
            <a:ext cx="27980640" cy="352806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9326880"/>
            <a:ext cx="23042880" cy="4206240"/>
          </a:xfrm>
        </p:spPr>
        <p:txBody>
          <a:bodyPr/>
          <a:lstStyle>
            <a:lvl1pPr marL="0" indent="0" algn="ctr">
              <a:buNone/>
              <a:defRPr>
                <a:solidFill>
                  <a:schemeClr val="tx1">
                    <a:tint val="75000"/>
                  </a:schemeClr>
                </a:solidFill>
              </a:defRPr>
            </a:lvl1pPr>
            <a:lvl2pPr marL="1410452" indent="0" algn="ctr">
              <a:buNone/>
              <a:defRPr>
                <a:solidFill>
                  <a:schemeClr val="tx1">
                    <a:tint val="75000"/>
                  </a:schemeClr>
                </a:solidFill>
              </a:defRPr>
            </a:lvl2pPr>
            <a:lvl3pPr marL="2820907" indent="0" algn="ctr">
              <a:buNone/>
              <a:defRPr>
                <a:solidFill>
                  <a:schemeClr val="tx1">
                    <a:tint val="75000"/>
                  </a:schemeClr>
                </a:solidFill>
              </a:defRPr>
            </a:lvl3pPr>
            <a:lvl4pPr marL="4231359" indent="0" algn="ctr">
              <a:buNone/>
              <a:defRPr>
                <a:solidFill>
                  <a:schemeClr val="tx1">
                    <a:tint val="75000"/>
                  </a:schemeClr>
                </a:solidFill>
              </a:defRPr>
            </a:lvl4pPr>
            <a:lvl5pPr marL="5641811" indent="0" algn="ctr">
              <a:buNone/>
              <a:defRPr>
                <a:solidFill>
                  <a:schemeClr val="tx1">
                    <a:tint val="75000"/>
                  </a:schemeClr>
                </a:solidFill>
              </a:defRPr>
            </a:lvl5pPr>
            <a:lvl6pPr marL="7052266" indent="0" algn="ctr">
              <a:buNone/>
              <a:defRPr>
                <a:solidFill>
                  <a:schemeClr val="tx1">
                    <a:tint val="75000"/>
                  </a:schemeClr>
                </a:solidFill>
              </a:defRPr>
            </a:lvl6pPr>
            <a:lvl7pPr marL="8462717" indent="0" algn="ctr">
              <a:buNone/>
              <a:defRPr>
                <a:solidFill>
                  <a:schemeClr val="tx1">
                    <a:tint val="75000"/>
                  </a:schemeClr>
                </a:solidFill>
              </a:defRPr>
            </a:lvl7pPr>
            <a:lvl8pPr marL="9873172" indent="0" algn="ctr">
              <a:buNone/>
              <a:defRPr>
                <a:solidFill>
                  <a:schemeClr val="tx1">
                    <a:tint val="75000"/>
                  </a:schemeClr>
                </a:solidFill>
              </a:defRPr>
            </a:lvl8pPr>
            <a:lvl9pPr marL="1128362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D15D9A-00D0-46BB-B119-CED6750F1072}" type="datetimeFigureOut">
              <a:rPr lang="en-US" smtClean="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16DBC8-D3DA-46D5-8E93-B2F79B1B8293}" type="slidenum">
              <a:rPr lang="en-US" smtClean="0"/>
              <a:pPr/>
              <a:t>‹#›</a:t>
            </a:fld>
            <a:endParaRPr lang="en-US" dirty="0"/>
          </a:p>
        </p:txBody>
      </p:sp>
    </p:spTree>
    <p:extLst>
      <p:ext uri="{BB962C8B-B14F-4D97-AF65-F5344CB8AC3E}">
        <p14:creationId xmlns:p14="http://schemas.microsoft.com/office/powerpoint/2010/main" val="289268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15D9A-00D0-46BB-B119-CED6750F1072}" type="datetimeFigureOut">
              <a:rPr lang="en-US" smtClean="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16DBC8-D3DA-46D5-8E93-B2F79B1B8293}" type="slidenum">
              <a:rPr lang="en-US" smtClean="0"/>
              <a:pPr/>
              <a:t>‹#›</a:t>
            </a:fld>
            <a:endParaRPr lang="en-US" dirty="0"/>
          </a:p>
        </p:txBody>
      </p:sp>
    </p:spTree>
    <p:extLst>
      <p:ext uri="{BB962C8B-B14F-4D97-AF65-F5344CB8AC3E}">
        <p14:creationId xmlns:p14="http://schemas.microsoft.com/office/powerpoint/2010/main" val="1873234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0576561"/>
            <a:ext cx="27980640" cy="3268980"/>
          </a:xfrm>
        </p:spPr>
        <p:txBody>
          <a:bodyPr anchor="t"/>
          <a:lstStyle>
            <a:lvl1pPr algn="l">
              <a:defRPr sz="123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6976115"/>
            <a:ext cx="27980640" cy="3600449"/>
          </a:xfrm>
        </p:spPr>
        <p:txBody>
          <a:bodyPr anchor="b"/>
          <a:lstStyle>
            <a:lvl1pPr marL="0" indent="0">
              <a:buNone/>
              <a:defRPr sz="6200">
                <a:solidFill>
                  <a:schemeClr val="tx1">
                    <a:tint val="75000"/>
                  </a:schemeClr>
                </a:solidFill>
              </a:defRPr>
            </a:lvl1pPr>
            <a:lvl2pPr marL="1410452" indent="0">
              <a:buNone/>
              <a:defRPr sz="5600">
                <a:solidFill>
                  <a:schemeClr val="tx1">
                    <a:tint val="75000"/>
                  </a:schemeClr>
                </a:solidFill>
              </a:defRPr>
            </a:lvl2pPr>
            <a:lvl3pPr marL="2820907" indent="0">
              <a:buNone/>
              <a:defRPr sz="4900">
                <a:solidFill>
                  <a:schemeClr val="tx1">
                    <a:tint val="75000"/>
                  </a:schemeClr>
                </a:solidFill>
              </a:defRPr>
            </a:lvl3pPr>
            <a:lvl4pPr marL="4231359" indent="0">
              <a:buNone/>
              <a:defRPr sz="4300">
                <a:solidFill>
                  <a:schemeClr val="tx1">
                    <a:tint val="75000"/>
                  </a:schemeClr>
                </a:solidFill>
              </a:defRPr>
            </a:lvl4pPr>
            <a:lvl5pPr marL="5641811" indent="0">
              <a:buNone/>
              <a:defRPr sz="4300">
                <a:solidFill>
                  <a:schemeClr val="tx1">
                    <a:tint val="75000"/>
                  </a:schemeClr>
                </a:solidFill>
              </a:defRPr>
            </a:lvl5pPr>
            <a:lvl6pPr marL="7052266" indent="0">
              <a:buNone/>
              <a:defRPr sz="4300">
                <a:solidFill>
                  <a:schemeClr val="tx1">
                    <a:tint val="75000"/>
                  </a:schemeClr>
                </a:solidFill>
              </a:defRPr>
            </a:lvl6pPr>
            <a:lvl7pPr marL="8462717" indent="0">
              <a:buNone/>
              <a:defRPr sz="4300">
                <a:solidFill>
                  <a:schemeClr val="tx1">
                    <a:tint val="75000"/>
                  </a:schemeClr>
                </a:solidFill>
              </a:defRPr>
            </a:lvl7pPr>
            <a:lvl8pPr marL="9873172" indent="0">
              <a:buNone/>
              <a:defRPr sz="4300">
                <a:solidFill>
                  <a:schemeClr val="tx1">
                    <a:tint val="75000"/>
                  </a:schemeClr>
                </a:solidFill>
              </a:defRPr>
            </a:lvl8pPr>
            <a:lvl9pPr marL="11283624" indent="0">
              <a:buNone/>
              <a:defRPr sz="4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D15D9A-00D0-46BB-B119-CED6750F1072}" type="datetimeFigureOut">
              <a:rPr lang="en-US" smtClean="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16DBC8-D3DA-46D5-8E93-B2F79B1B8293}" type="slidenum">
              <a:rPr lang="en-US" smtClean="0"/>
              <a:pPr/>
              <a:t>‹#›</a:t>
            </a:fld>
            <a:endParaRPr lang="en-US" dirty="0"/>
          </a:p>
        </p:txBody>
      </p:sp>
    </p:spTree>
    <p:extLst>
      <p:ext uri="{BB962C8B-B14F-4D97-AF65-F5344CB8AC3E}">
        <p14:creationId xmlns:p14="http://schemas.microsoft.com/office/powerpoint/2010/main" val="1113672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926457" y="9216391"/>
            <a:ext cx="53052343" cy="26071829"/>
          </a:xfrm>
        </p:spPr>
        <p:txBody>
          <a:bodyPr/>
          <a:lstStyle>
            <a:lvl1pPr>
              <a:defRPr sz="8600"/>
            </a:lvl1pPr>
            <a:lvl2pPr>
              <a:defRPr sz="7400"/>
            </a:lvl2pPr>
            <a:lvl3pPr>
              <a:defRPr sz="6200"/>
            </a:lvl3pPr>
            <a:lvl4pPr>
              <a:defRPr sz="5600"/>
            </a:lvl4pPr>
            <a:lvl5pPr>
              <a:defRPr sz="5600"/>
            </a:lvl5pPr>
            <a:lvl6pPr>
              <a:defRPr sz="5600"/>
            </a:lvl6pPr>
            <a:lvl7pPr>
              <a:defRPr sz="5600"/>
            </a:lvl7pPr>
            <a:lvl8pPr>
              <a:defRPr sz="5600"/>
            </a:lvl8pPr>
            <a:lvl9pPr>
              <a:defRPr sz="5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527445" y="9216391"/>
            <a:ext cx="53052347" cy="26071829"/>
          </a:xfrm>
        </p:spPr>
        <p:txBody>
          <a:bodyPr/>
          <a:lstStyle>
            <a:lvl1pPr>
              <a:defRPr sz="8600"/>
            </a:lvl1pPr>
            <a:lvl2pPr>
              <a:defRPr sz="7400"/>
            </a:lvl2pPr>
            <a:lvl3pPr>
              <a:defRPr sz="6200"/>
            </a:lvl3pPr>
            <a:lvl4pPr>
              <a:defRPr sz="5600"/>
            </a:lvl4pPr>
            <a:lvl5pPr>
              <a:defRPr sz="5600"/>
            </a:lvl5pPr>
            <a:lvl6pPr>
              <a:defRPr sz="5600"/>
            </a:lvl6pPr>
            <a:lvl7pPr>
              <a:defRPr sz="5600"/>
            </a:lvl7pPr>
            <a:lvl8pPr>
              <a:defRPr sz="5600"/>
            </a:lvl8pPr>
            <a:lvl9pPr>
              <a:defRPr sz="5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D15D9A-00D0-46BB-B119-CED6750F1072}" type="datetimeFigureOut">
              <a:rPr lang="en-US" smtClean="0"/>
              <a:pPr/>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16DBC8-D3DA-46D5-8E93-B2F79B1B8293}" type="slidenum">
              <a:rPr lang="en-US" smtClean="0"/>
              <a:pPr/>
              <a:t>‹#›</a:t>
            </a:fld>
            <a:endParaRPr lang="en-US" dirty="0"/>
          </a:p>
        </p:txBody>
      </p:sp>
    </p:spTree>
    <p:extLst>
      <p:ext uri="{BB962C8B-B14F-4D97-AF65-F5344CB8AC3E}">
        <p14:creationId xmlns:p14="http://schemas.microsoft.com/office/powerpoint/2010/main" val="3319567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659131"/>
            <a:ext cx="2962656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3684271"/>
            <a:ext cx="14544677" cy="1535429"/>
          </a:xfrm>
        </p:spPr>
        <p:txBody>
          <a:bodyPr anchor="b"/>
          <a:lstStyle>
            <a:lvl1pPr marL="0" indent="0">
              <a:buNone/>
              <a:defRPr sz="7400" b="1"/>
            </a:lvl1pPr>
            <a:lvl2pPr marL="1410452" indent="0">
              <a:buNone/>
              <a:defRPr sz="6200" b="1"/>
            </a:lvl2pPr>
            <a:lvl3pPr marL="2820907" indent="0">
              <a:buNone/>
              <a:defRPr sz="5600" b="1"/>
            </a:lvl3pPr>
            <a:lvl4pPr marL="4231359" indent="0">
              <a:buNone/>
              <a:defRPr sz="4900" b="1"/>
            </a:lvl4pPr>
            <a:lvl5pPr marL="5641811" indent="0">
              <a:buNone/>
              <a:defRPr sz="4900" b="1"/>
            </a:lvl5pPr>
            <a:lvl6pPr marL="7052266" indent="0">
              <a:buNone/>
              <a:defRPr sz="4900" b="1"/>
            </a:lvl6pPr>
            <a:lvl7pPr marL="8462717" indent="0">
              <a:buNone/>
              <a:defRPr sz="4900" b="1"/>
            </a:lvl7pPr>
            <a:lvl8pPr marL="9873172" indent="0">
              <a:buNone/>
              <a:defRPr sz="4900" b="1"/>
            </a:lvl8pPr>
            <a:lvl9pPr marL="11283624" indent="0">
              <a:buNone/>
              <a:defRPr sz="4900" b="1"/>
            </a:lvl9pPr>
          </a:lstStyle>
          <a:p>
            <a:pPr lvl="0"/>
            <a:r>
              <a:rPr lang="en-US" smtClean="0"/>
              <a:t>Click to edit Master text styles</a:t>
            </a:r>
          </a:p>
        </p:txBody>
      </p:sp>
      <p:sp>
        <p:nvSpPr>
          <p:cNvPr id="4" name="Content Placeholder 3"/>
          <p:cNvSpPr>
            <a:spLocks noGrp="1"/>
          </p:cNvSpPr>
          <p:nvPr>
            <p:ph sz="half" idx="2"/>
          </p:nvPr>
        </p:nvSpPr>
        <p:spPr>
          <a:xfrm>
            <a:off x="1645920" y="5219700"/>
            <a:ext cx="14544677" cy="9483091"/>
          </a:xfrm>
        </p:spPr>
        <p:txBody>
          <a:bodyPr/>
          <a:lstStyle>
            <a:lvl1pPr>
              <a:defRPr sz="7400"/>
            </a:lvl1pPr>
            <a:lvl2pPr>
              <a:defRPr sz="6200"/>
            </a:lvl2pPr>
            <a:lvl3pPr>
              <a:defRPr sz="5600"/>
            </a:lvl3pPr>
            <a:lvl4pPr>
              <a:defRPr sz="4900"/>
            </a:lvl4pPr>
            <a:lvl5pPr>
              <a:defRPr sz="4900"/>
            </a:lvl5pPr>
            <a:lvl6pPr>
              <a:defRPr sz="4900"/>
            </a:lvl6pPr>
            <a:lvl7pPr>
              <a:defRPr sz="4900"/>
            </a:lvl7pPr>
            <a:lvl8pPr>
              <a:defRPr sz="4900"/>
            </a:lvl8pPr>
            <a:lvl9pPr>
              <a:defRPr sz="4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5" y="3684271"/>
            <a:ext cx="14550390" cy="1535429"/>
          </a:xfrm>
        </p:spPr>
        <p:txBody>
          <a:bodyPr anchor="b"/>
          <a:lstStyle>
            <a:lvl1pPr marL="0" indent="0">
              <a:buNone/>
              <a:defRPr sz="7400" b="1"/>
            </a:lvl1pPr>
            <a:lvl2pPr marL="1410452" indent="0">
              <a:buNone/>
              <a:defRPr sz="6200" b="1"/>
            </a:lvl2pPr>
            <a:lvl3pPr marL="2820907" indent="0">
              <a:buNone/>
              <a:defRPr sz="5600" b="1"/>
            </a:lvl3pPr>
            <a:lvl4pPr marL="4231359" indent="0">
              <a:buNone/>
              <a:defRPr sz="4900" b="1"/>
            </a:lvl4pPr>
            <a:lvl5pPr marL="5641811" indent="0">
              <a:buNone/>
              <a:defRPr sz="4900" b="1"/>
            </a:lvl5pPr>
            <a:lvl6pPr marL="7052266" indent="0">
              <a:buNone/>
              <a:defRPr sz="4900" b="1"/>
            </a:lvl6pPr>
            <a:lvl7pPr marL="8462717" indent="0">
              <a:buNone/>
              <a:defRPr sz="4900" b="1"/>
            </a:lvl7pPr>
            <a:lvl8pPr marL="9873172" indent="0">
              <a:buNone/>
              <a:defRPr sz="4900" b="1"/>
            </a:lvl8pPr>
            <a:lvl9pPr marL="11283624" indent="0">
              <a:buNone/>
              <a:defRPr sz="4900" b="1"/>
            </a:lvl9pPr>
          </a:lstStyle>
          <a:p>
            <a:pPr lvl="0"/>
            <a:r>
              <a:rPr lang="en-US" smtClean="0"/>
              <a:t>Click to edit Master text styles</a:t>
            </a:r>
          </a:p>
        </p:txBody>
      </p:sp>
      <p:sp>
        <p:nvSpPr>
          <p:cNvPr id="6" name="Content Placeholder 5"/>
          <p:cNvSpPr>
            <a:spLocks noGrp="1"/>
          </p:cNvSpPr>
          <p:nvPr>
            <p:ph sz="quarter" idx="4"/>
          </p:nvPr>
        </p:nvSpPr>
        <p:spPr>
          <a:xfrm>
            <a:off x="16722095" y="5219700"/>
            <a:ext cx="14550390" cy="9483091"/>
          </a:xfrm>
        </p:spPr>
        <p:txBody>
          <a:bodyPr/>
          <a:lstStyle>
            <a:lvl1pPr>
              <a:defRPr sz="7400"/>
            </a:lvl1pPr>
            <a:lvl2pPr>
              <a:defRPr sz="6200"/>
            </a:lvl2pPr>
            <a:lvl3pPr>
              <a:defRPr sz="5600"/>
            </a:lvl3pPr>
            <a:lvl4pPr>
              <a:defRPr sz="4900"/>
            </a:lvl4pPr>
            <a:lvl5pPr>
              <a:defRPr sz="4900"/>
            </a:lvl5pPr>
            <a:lvl6pPr>
              <a:defRPr sz="4900"/>
            </a:lvl6pPr>
            <a:lvl7pPr>
              <a:defRPr sz="4900"/>
            </a:lvl7pPr>
            <a:lvl8pPr>
              <a:defRPr sz="4900"/>
            </a:lvl8pPr>
            <a:lvl9pPr>
              <a:defRPr sz="4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D15D9A-00D0-46BB-B119-CED6750F1072}" type="datetimeFigureOut">
              <a:rPr lang="en-US" smtClean="0"/>
              <a:pPr/>
              <a:t>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216DBC8-D3DA-46D5-8E93-B2F79B1B8293}" type="slidenum">
              <a:rPr lang="en-US" smtClean="0"/>
              <a:pPr/>
              <a:t>‹#›</a:t>
            </a:fld>
            <a:endParaRPr lang="en-US" dirty="0"/>
          </a:p>
        </p:txBody>
      </p:sp>
    </p:spTree>
    <p:extLst>
      <p:ext uri="{BB962C8B-B14F-4D97-AF65-F5344CB8AC3E}">
        <p14:creationId xmlns:p14="http://schemas.microsoft.com/office/powerpoint/2010/main" val="38807337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D15D9A-00D0-46BB-B119-CED6750F1072}" type="datetimeFigureOut">
              <a:rPr lang="en-US" smtClean="0"/>
              <a:pPr/>
              <a:t>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216DBC8-D3DA-46D5-8E93-B2F79B1B8293}" type="slidenum">
              <a:rPr lang="en-US" smtClean="0"/>
              <a:pPr/>
              <a:t>‹#›</a:t>
            </a:fld>
            <a:endParaRPr lang="en-US" dirty="0"/>
          </a:p>
        </p:txBody>
      </p:sp>
    </p:spTree>
    <p:extLst>
      <p:ext uri="{BB962C8B-B14F-4D97-AF65-F5344CB8AC3E}">
        <p14:creationId xmlns:p14="http://schemas.microsoft.com/office/powerpoint/2010/main" val="20571276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15D9A-00D0-46BB-B119-CED6750F1072}" type="datetimeFigureOut">
              <a:rPr lang="en-US" smtClean="0"/>
              <a:pPr/>
              <a:t>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16DBC8-D3DA-46D5-8E93-B2F79B1B8293}" type="slidenum">
              <a:rPr lang="en-US" smtClean="0"/>
              <a:pPr/>
              <a:t>‹#›</a:t>
            </a:fld>
            <a:endParaRPr lang="en-US" dirty="0"/>
          </a:p>
        </p:txBody>
      </p:sp>
    </p:spTree>
    <p:extLst>
      <p:ext uri="{BB962C8B-B14F-4D97-AF65-F5344CB8AC3E}">
        <p14:creationId xmlns:p14="http://schemas.microsoft.com/office/powerpoint/2010/main" val="17954838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5" y="655320"/>
            <a:ext cx="10829927" cy="2788920"/>
          </a:xfrm>
        </p:spPr>
        <p:txBody>
          <a:bodyPr anchor="b"/>
          <a:lstStyle>
            <a:lvl1pPr algn="l">
              <a:defRPr sz="6200" b="1"/>
            </a:lvl1pPr>
          </a:lstStyle>
          <a:p>
            <a:r>
              <a:rPr lang="en-US" smtClean="0"/>
              <a:t>Click to edit Master title style</a:t>
            </a:r>
            <a:endParaRPr lang="en-US"/>
          </a:p>
        </p:txBody>
      </p:sp>
      <p:sp>
        <p:nvSpPr>
          <p:cNvPr id="3" name="Content Placeholder 2"/>
          <p:cNvSpPr>
            <a:spLocks noGrp="1"/>
          </p:cNvSpPr>
          <p:nvPr>
            <p:ph idx="1"/>
          </p:nvPr>
        </p:nvSpPr>
        <p:spPr>
          <a:xfrm>
            <a:off x="12870180" y="655324"/>
            <a:ext cx="18402300" cy="14047471"/>
          </a:xfrm>
        </p:spPr>
        <p:txBody>
          <a:bodyPr/>
          <a:lstStyle>
            <a:lvl1pPr>
              <a:defRPr sz="9900"/>
            </a:lvl1pPr>
            <a:lvl2pPr>
              <a:defRPr sz="8600"/>
            </a:lvl2pPr>
            <a:lvl3pPr>
              <a:defRPr sz="74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5" y="3444244"/>
            <a:ext cx="10829927" cy="11258551"/>
          </a:xfrm>
        </p:spPr>
        <p:txBody>
          <a:bodyPr/>
          <a:lstStyle>
            <a:lvl1pPr marL="0" indent="0">
              <a:buNone/>
              <a:defRPr sz="4300"/>
            </a:lvl1pPr>
            <a:lvl2pPr marL="1410452" indent="0">
              <a:buNone/>
              <a:defRPr sz="3700"/>
            </a:lvl2pPr>
            <a:lvl3pPr marL="2820907" indent="0">
              <a:buNone/>
              <a:defRPr sz="3100"/>
            </a:lvl3pPr>
            <a:lvl4pPr marL="4231359" indent="0">
              <a:buNone/>
              <a:defRPr sz="2800"/>
            </a:lvl4pPr>
            <a:lvl5pPr marL="5641811" indent="0">
              <a:buNone/>
              <a:defRPr sz="2800"/>
            </a:lvl5pPr>
            <a:lvl6pPr marL="7052266" indent="0">
              <a:buNone/>
              <a:defRPr sz="2800"/>
            </a:lvl6pPr>
            <a:lvl7pPr marL="8462717" indent="0">
              <a:buNone/>
              <a:defRPr sz="2800"/>
            </a:lvl7pPr>
            <a:lvl8pPr marL="9873172" indent="0">
              <a:buNone/>
              <a:defRPr sz="2800"/>
            </a:lvl8pPr>
            <a:lvl9pPr marL="11283624" indent="0">
              <a:buNone/>
              <a:defRPr sz="2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15D9A-00D0-46BB-B119-CED6750F1072}" type="datetimeFigureOut">
              <a:rPr lang="en-US" smtClean="0"/>
              <a:pPr/>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16DBC8-D3DA-46D5-8E93-B2F79B1B8293}" type="slidenum">
              <a:rPr lang="en-US" smtClean="0"/>
              <a:pPr/>
              <a:t>‹#›</a:t>
            </a:fld>
            <a:endParaRPr lang="en-US" dirty="0"/>
          </a:p>
        </p:txBody>
      </p:sp>
    </p:spTree>
    <p:extLst>
      <p:ext uri="{BB962C8B-B14F-4D97-AF65-F5344CB8AC3E}">
        <p14:creationId xmlns:p14="http://schemas.microsoft.com/office/powerpoint/2010/main" val="3132872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6F138-41D2-451B-A8C8-F7F2B566CED0}" type="datetimeFigureOut">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A827F-BCFA-4818-AF6C-7C38A95CBEDC}"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1521440"/>
            <a:ext cx="19751040" cy="1360171"/>
          </a:xfrm>
        </p:spPr>
        <p:txBody>
          <a:bodyPr anchor="b"/>
          <a:lstStyle>
            <a:lvl1pPr algn="l">
              <a:defRPr sz="6200" b="1"/>
            </a:lvl1pPr>
          </a:lstStyle>
          <a:p>
            <a:r>
              <a:rPr lang="en-US" smtClean="0"/>
              <a:t>Click to edit Master title style</a:t>
            </a:r>
            <a:endParaRPr lang="en-US"/>
          </a:p>
        </p:txBody>
      </p:sp>
      <p:sp>
        <p:nvSpPr>
          <p:cNvPr id="3" name="Picture Placeholder 2"/>
          <p:cNvSpPr>
            <a:spLocks noGrp="1"/>
          </p:cNvSpPr>
          <p:nvPr>
            <p:ph type="pic" idx="1"/>
          </p:nvPr>
        </p:nvSpPr>
        <p:spPr>
          <a:xfrm>
            <a:off x="6452237" y="1470660"/>
            <a:ext cx="19751040" cy="9875520"/>
          </a:xfrm>
        </p:spPr>
        <p:txBody>
          <a:bodyPr/>
          <a:lstStyle>
            <a:lvl1pPr marL="0" indent="0">
              <a:buNone/>
              <a:defRPr sz="9900"/>
            </a:lvl1pPr>
            <a:lvl2pPr marL="1410452" indent="0">
              <a:buNone/>
              <a:defRPr sz="8600"/>
            </a:lvl2pPr>
            <a:lvl3pPr marL="2820907" indent="0">
              <a:buNone/>
              <a:defRPr sz="7400"/>
            </a:lvl3pPr>
            <a:lvl4pPr marL="4231359" indent="0">
              <a:buNone/>
              <a:defRPr sz="6200"/>
            </a:lvl4pPr>
            <a:lvl5pPr marL="5641811" indent="0">
              <a:buNone/>
              <a:defRPr sz="6200"/>
            </a:lvl5pPr>
            <a:lvl6pPr marL="7052266" indent="0">
              <a:buNone/>
              <a:defRPr sz="6200"/>
            </a:lvl6pPr>
            <a:lvl7pPr marL="8462717" indent="0">
              <a:buNone/>
              <a:defRPr sz="6200"/>
            </a:lvl7pPr>
            <a:lvl8pPr marL="9873172" indent="0">
              <a:buNone/>
              <a:defRPr sz="6200"/>
            </a:lvl8pPr>
            <a:lvl9pPr marL="11283624" indent="0">
              <a:buNone/>
              <a:defRPr sz="6200"/>
            </a:lvl9pPr>
          </a:lstStyle>
          <a:p>
            <a:endParaRPr lang="en-US"/>
          </a:p>
        </p:txBody>
      </p:sp>
      <p:sp>
        <p:nvSpPr>
          <p:cNvPr id="4" name="Text Placeholder 3"/>
          <p:cNvSpPr>
            <a:spLocks noGrp="1"/>
          </p:cNvSpPr>
          <p:nvPr>
            <p:ph type="body" sz="half" idx="2"/>
          </p:nvPr>
        </p:nvSpPr>
        <p:spPr>
          <a:xfrm>
            <a:off x="6452237" y="12881611"/>
            <a:ext cx="19751040" cy="1931669"/>
          </a:xfrm>
        </p:spPr>
        <p:txBody>
          <a:bodyPr/>
          <a:lstStyle>
            <a:lvl1pPr marL="0" indent="0">
              <a:buNone/>
              <a:defRPr sz="4300"/>
            </a:lvl1pPr>
            <a:lvl2pPr marL="1410452" indent="0">
              <a:buNone/>
              <a:defRPr sz="3700"/>
            </a:lvl2pPr>
            <a:lvl3pPr marL="2820907" indent="0">
              <a:buNone/>
              <a:defRPr sz="3100"/>
            </a:lvl3pPr>
            <a:lvl4pPr marL="4231359" indent="0">
              <a:buNone/>
              <a:defRPr sz="2800"/>
            </a:lvl4pPr>
            <a:lvl5pPr marL="5641811" indent="0">
              <a:buNone/>
              <a:defRPr sz="2800"/>
            </a:lvl5pPr>
            <a:lvl6pPr marL="7052266" indent="0">
              <a:buNone/>
              <a:defRPr sz="2800"/>
            </a:lvl6pPr>
            <a:lvl7pPr marL="8462717" indent="0">
              <a:buNone/>
              <a:defRPr sz="2800"/>
            </a:lvl7pPr>
            <a:lvl8pPr marL="9873172" indent="0">
              <a:buNone/>
              <a:defRPr sz="2800"/>
            </a:lvl8pPr>
            <a:lvl9pPr marL="11283624" indent="0">
              <a:buNone/>
              <a:defRPr sz="2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15D9A-00D0-46BB-B119-CED6750F1072}" type="datetimeFigureOut">
              <a:rPr lang="en-US" smtClean="0"/>
              <a:pPr/>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16DBC8-D3DA-46D5-8E93-B2F79B1B8293}" type="slidenum">
              <a:rPr lang="en-US" smtClean="0"/>
              <a:pPr/>
              <a:t>‹#›</a:t>
            </a:fld>
            <a:endParaRPr lang="en-US" dirty="0"/>
          </a:p>
        </p:txBody>
      </p:sp>
    </p:spTree>
    <p:extLst>
      <p:ext uri="{BB962C8B-B14F-4D97-AF65-F5344CB8AC3E}">
        <p14:creationId xmlns:p14="http://schemas.microsoft.com/office/powerpoint/2010/main" val="24789220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15D9A-00D0-46BB-B119-CED6750F1072}" type="datetimeFigureOut">
              <a:rPr lang="en-US" smtClean="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16DBC8-D3DA-46D5-8E93-B2F79B1B8293}" type="slidenum">
              <a:rPr lang="en-US" smtClean="0"/>
              <a:pPr/>
              <a:t>‹#›</a:t>
            </a:fld>
            <a:endParaRPr lang="en-US" dirty="0"/>
          </a:p>
        </p:txBody>
      </p:sp>
    </p:spTree>
    <p:extLst>
      <p:ext uri="{BB962C8B-B14F-4D97-AF65-F5344CB8AC3E}">
        <p14:creationId xmlns:p14="http://schemas.microsoft.com/office/powerpoint/2010/main" val="4878331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919310" y="1581151"/>
            <a:ext cx="26660477" cy="3370706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926462" y="1581151"/>
            <a:ext cx="79444213" cy="337070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15D9A-00D0-46BB-B119-CED6750F1072}" type="datetimeFigureOut">
              <a:rPr lang="en-US" smtClean="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16DBC8-D3DA-46D5-8E93-B2F79B1B8293}" type="slidenum">
              <a:rPr lang="en-US" smtClean="0"/>
              <a:pPr/>
              <a:t>‹#›</a:t>
            </a:fld>
            <a:endParaRPr lang="en-US" dirty="0"/>
          </a:p>
        </p:txBody>
      </p:sp>
    </p:spTree>
    <p:extLst>
      <p:ext uri="{BB962C8B-B14F-4D97-AF65-F5344CB8AC3E}">
        <p14:creationId xmlns:p14="http://schemas.microsoft.com/office/powerpoint/2010/main" val="2306651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0575926"/>
            <a:ext cx="27981274"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6975475"/>
            <a:ext cx="27981274" cy="3600451"/>
          </a:xfrm>
        </p:spPr>
        <p:txBody>
          <a:bodyPr anchor="b"/>
          <a:lstStyle>
            <a:lvl1pPr marL="0" indent="0">
              <a:buNone/>
              <a:defRPr sz="1900">
                <a:solidFill>
                  <a:schemeClr val="tx1">
                    <a:tint val="75000"/>
                  </a:schemeClr>
                </a:solidFill>
              </a:defRPr>
            </a:lvl1pPr>
            <a:lvl2pPr marL="457094" indent="0">
              <a:buNone/>
              <a:defRPr sz="1900">
                <a:solidFill>
                  <a:schemeClr val="tx1">
                    <a:tint val="75000"/>
                  </a:schemeClr>
                </a:solidFill>
              </a:defRPr>
            </a:lvl2pPr>
            <a:lvl3pPr marL="914188" indent="0">
              <a:buNone/>
              <a:defRPr sz="1500">
                <a:solidFill>
                  <a:schemeClr val="tx1">
                    <a:tint val="75000"/>
                  </a:schemeClr>
                </a:solidFill>
              </a:defRPr>
            </a:lvl3pPr>
            <a:lvl4pPr marL="1371279" indent="0">
              <a:buNone/>
              <a:defRPr sz="1500">
                <a:solidFill>
                  <a:schemeClr val="tx1">
                    <a:tint val="75000"/>
                  </a:schemeClr>
                </a:solidFill>
              </a:defRPr>
            </a:lvl4pPr>
            <a:lvl5pPr marL="1828373" indent="0">
              <a:buNone/>
              <a:defRPr sz="1500">
                <a:solidFill>
                  <a:schemeClr val="tx1">
                    <a:tint val="75000"/>
                  </a:schemeClr>
                </a:solidFill>
              </a:defRPr>
            </a:lvl5pPr>
            <a:lvl6pPr marL="2285467" indent="0">
              <a:buNone/>
              <a:defRPr sz="1500">
                <a:solidFill>
                  <a:schemeClr val="tx1">
                    <a:tint val="75000"/>
                  </a:schemeClr>
                </a:solidFill>
              </a:defRPr>
            </a:lvl6pPr>
            <a:lvl7pPr marL="2742561" indent="0">
              <a:buNone/>
              <a:defRPr sz="1500">
                <a:solidFill>
                  <a:schemeClr val="tx1">
                    <a:tint val="75000"/>
                  </a:schemeClr>
                </a:solidFill>
              </a:defRPr>
            </a:lvl7pPr>
            <a:lvl8pPr marL="3199655" indent="0">
              <a:buNone/>
              <a:defRPr sz="1500">
                <a:solidFill>
                  <a:schemeClr val="tx1">
                    <a:tint val="75000"/>
                  </a:schemeClr>
                </a:solidFill>
              </a:defRPr>
            </a:lvl8pPr>
            <a:lvl9pPr marL="3656746"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E6F138-41D2-451B-A8C8-F7F2B566CED0}" type="datetimeFigureOut">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A827F-BCFA-4818-AF6C-7C38A95CBE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6239" y="3840164"/>
            <a:ext cx="14736762" cy="10863262"/>
          </a:xfrm>
        </p:spPr>
        <p:txBody>
          <a:bodyPr/>
          <a:lstStyle>
            <a:lvl1pPr>
              <a:defRPr sz="2800"/>
            </a:lvl1pPr>
            <a:lvl2pPr>
              <a:defRPr sz="25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3" y="3840164"/>
            <a:ext cx="14736762" cy="10863262"/>
          </a:xfrm>
        </p:spPr>
        <p:txBody>
          <a:bodyPr/>
          <a:lstStyle>
            <a:lvl1pPr>
              <a:defRPr sz="2800"/>
            </a:lvl1pPr>
            <a:lvl2pPr>
              <a:defRPr sz="25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E6F138-41D2-451B-A8C8-F7F2B566CED0}" type="datetimeFigureOut">
              <a:rPr lang="en-US" smtClean="0"/>
              <a:pPr/>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A827F-BCFA-4818-AF6C-7C38A95CBE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7" y="3684588"/>
            <a:ext cx="14544677" cy="1535112"/>
          </a:xfrm>
        </p:spPr>
        <p:txBody>
          <a:bodyPr anchor="b"/>
          <a:lstStyle>
            <a:lvl1pPr marL="0" indent="0">
              <a:buNone/>
              <a:defRPr sz="2500" b="1"/>
            </a:lvl1pPr>
            <a:lvl2pPr marL="457094" indent="0">
              <a:buNone/>
              <a:defRPr sz="1900" b="1"/>
            </a:lvl2pPr>
            <a:lvl3pPr marL="914188" indent="0">
              <a:buNone/>
              <a:defRPr sz="1900" b="1"/>
            </a:lvl3pPr>
            <a:lvl4pPr marL="1371279" indent="0">
              <a:buNone/>
              <a:defRPr sz="1500" b="1"/>
            </a:lvl4pPr>
            <a:lvl5pPr marL="1828373" indent="0">
              <a:buNone/>
              <a:defRPr sz="1500" b="1"/>
            </a:lvl5pPr>
            <a:lvl6pPr marL="2285467" indent="0">
              <a:buNone/>
              <a:defRPr sz="1500" b="1"/>
            </a:lvl6pPr>
            <a:lvl7pPr marL="2742561" indent="0">
              <a:buNone/>
              <a:defRPr sz="1500" b="1"/>
            </a:lvl7pPr>
            <a:lvl8pPr marL="3199655" indent="0">
              <a:buNone/>
              <a:defRPr sz="1500" b="1"/>
            </a:lvl8pPr>
            <a:lvl9pPr marL="3656746"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1646237" y="5219700"/>
            <a:ext cx="14544677" cy="9483725"/>
          </a:xfrm>
        </p:spPr>
        <p:txBody>
          <a:bodyPr/>
          <a:lstStyle>
            <a:lvl1pPr>
              <a:defRPr sz="2500"/>
            </a:lvl1pPr>
            <a:lvl2pPr>
              <a:defRPr sz="1900"/>
            </a:lvl2pPr>
            <a:lvl3pPr>
              <a:defRPr sz="19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3684588"/>
            <a:ext cx="14549440" cy="1535112"/>
          </a:xfrm>
        </p:spPr>
        <p:txBody>
          <a:bodyPr anchor="b"/>
          <a:lstStyle>
            <a:lvl1pPr marL="0" indent="0">
              <a:buNone/>
              <a:defRPr sz="2500" b="1"/>
            </a:lvl1pPr>
            <a:lvl2pPr marL="457094" indent="0">
              <a:buNone/>
              <a:defRPr sz="1900" b="1"/>
            </a:lvl2pPr>
            <a:lvl3pPr marL="914188" indent="0">
              <a:buNone/>
              <a:defRPr sz="1900" b="1"/>
            </a:lvl3pPr>
            <a:lvl4pPr marL="1371279" indent="0">
              <a:buNone/>
              <a:defRPr sz="1500" b="1"/>
            </a:lvl4pPr>
            <a:lvl5pPr marL="1828373" indent="0">
              <a:buNone/>
              <a:defRPr sz="1500" b="1"/>
            </a:lvl5pPr>
            <a:lvl6pPr marL="2285467" indent="0">
              <a:buNone/>
              <a:defRPr sz="1500" b="1"/>
            </a:lvl6pPr>
            <a:lvl7pPr marL="2742561" indent="0">
              <a:buNone/>
              <a:defRPr sz="1500" b="1"/>
            </a:lvl7pPr>
            <a:lvl8pPr marL="3199655" indent="0">
              <a:buNone/>
              <a:defRPr sz="1500" b="1"/>
            </a:lvl8pPr>
            <a:lvl9pPr marL="3656746"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16722725" y="5219700"/>
            <a:ext cx="14549440" cy="9483725"/>
          </a:xfrm>
        </p:spPr>
        <p:txBody>
          <a:bodyPr/>
          <a:lstStyle>
            <a:lvl1pPr>
              <a:defRPr sz="2500"/>
            </a:lvl1pPr>
            <a:lvl2pPr>
              <a:defRPr sz="1900"/>
            </a:lvl2pPr>
            <a:lvl3pPr>
              <a:defRPr sz="19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E6F138-41D2-451B-A8C8-F7F2B566CED0}" type="datetimeFigureOut">
              <a:rPr lang="en-US" smtClean="0"/>
              <a:pPr/>
              <a:t>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4A827F-BCFA-4818-AF6C-7C38A95CBE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E6F138-41D2-451B-A8C8-F7F2B566CED0}" type="datetimeFigureOut">
              <a:rPr lang="en-US" smtClean="0"/>
              <a:pPr/>
              <a:t>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4A827F-BCFA-4818-AF6C-7C38A95CBE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6F138-41D2-451B-A8C8-F7F2B566CED0}" type="datetimeFigureOut">
              <a:rPr lang="en-US" smtClean="0"/>
              <a:pPr/>
              <a:t>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4A827F-BCFA-4818-AF6C-7C38A95CBE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9" y="655639"/>
            <a:ext cx="10829927" cy="2789237"/>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12869863" y="655640"/>
            <a:ext cx="18402300" cy="14047788"/>
          </a:xfrm>
        </p:spPr>
        <p:txBody>
          <a:bodyPr/>
          <a:lstStyle>
            <a:lvl1pPr>
              <a:defRPr sz="3100"/>
            </a:lvl1pPr>
            <a:lvl2pPr>
              <a:defRPr sz="2800"/>
            </a:lvl2pPr>
            <a:lvl3pPr>
              <a:defRPr sz="25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9" y="3444875"/>
            <a:ext cx="10829927" cy="11258551"/>
          </a:xfrm>
        </p:spPr>
        <p:txBody>
          <a:bodyPr/>
          <a:lstStyle>
            <a:lvl1pPr marL="0" indent="0">
              <a:buNone/>
              <a:defRPr sz="1500"/>
            </a:lvl1pPr>
            <a:lvl2pPr marL="457094" indent="0">
              <a:buNone/>
              <a:defRPr sz="1200"/>
            </a:lvl2pPr>
            <a:lvl3pPr marL="914188" indent="0">
              <a:buNone/>
              <a:defRPr sz="900"/>
            </a:lvl3pPr>
            <a:lvl4pPr marL="1371279" indent="0">
              <a:buNone/>
              <a:defRPr sz="900"/>
            </a:lvl4pPr>
            <a:lvl5pPr marL="1828373" indent="0">
              <a:buNone/>
              <a:defRPr sz="900"/>
            </a:lvl5pPr>
            <a:lvl6pPr marL="2285467" indent="0">
              <a:buNone/>
              <a:defRPr sz="900"/>
            </a:lvl6pPr>
            <a:lvl7pPr marL="2742561" indent="0">
              <a:buNone/>
              <a:defRPr sz="900"/>
            </a:lvl7pPr>
            <a:lvl8pPr marL="3199655" indent="0">
              <a:buNone/>
              <a:defRPr sz="900"/>
            </a:lvl8pPr>
            <a:lvl9pPr marL="365674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6F138-41D2-451B-A8C8-F7F2B566CED0}" type="datetimeFigureOut">
              <a:rPr lang="en-US" smtClean="0"/>
              <a:pPr/>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A827F-BCFA-4818-AF6C-7C38A95CBE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599" y="11522076"/>
            <a:ext cx="19751674" cy="1358899"/>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6451599" y="1470025"/>
            <a:ext cx="19751674" cy="9875839"/>
          </a:xfrm>
        </p:spPr>
        <p:txBody>
          <a:bodyPr/>
          <a:lstStyle>
            <a:lvl1pPr marL="0" indent="0">
              <a:buNone/>
              <a:defRPr sz="3100"/>
            </a:lvl1pPr>
            <a:lvl2pPr marL="457094" indent="0">
              <a:buNone/>
              <a:defRPr sz="2800"/>
            </a:lvl2pPr>
            <a:lvl3pPr marL="914188" indent="0">
              <a:buNone/>
              <a:defRPr sz="2500"/>
            </a:lvl3pPr>
            <a:lvl4pPr marL="1371279" indent="0">
              <a:buNone/>
              <a:defRPr sz="1900"/>
            </a:lvl4pPr>
            <a:lvl5pPr marL="1828373" indent="0">
              <a:buNone/>
              <a:defRPr sz="1900"/>
            </a:lvl5pPr>
            <a:lvl6pPr marL="2285467" indent="0">
              <a:buNone/>
              <a:defRPr sz="1900"/>
            </a:lvl6pPr>
            <a:lvl7pPr marL="2742561" indent="0">
              <a:buNone/>
              <a:defRPr sz="1900"/>
            </a:lvl7pPr>
            <a:lvl8pPr marL="3199655" indent="0">
              <a:buNone/>
              <a:defRPr sz="1900"/>
            </a:lvl8pPr>
            <a:lvl9pPr marL="3656746" indent="0">
              <a:buNone/>
              <a:defRPr sz="1900"/>
            </a:lvl9pPr>
          </a:lstStyle>
          <a:p>
            <a:endParaRPr lang="en-US"/>
          </a:p>
        </p:txBody>
      </p:sp>
      <p:sp>
        <p:nvSpPr>
          <p:cNvPr id="4" name="Text Placeholder 3"/>
          <p:cNvSpPr>
            <a:spLocks noGrp="1"/>
          </p:cNvSpPr>
          <p:nvPr>
            <p:ph type="body" sz="half" idx="2"/>
          </p:nvPr>
        </p:nvSpPr>
        <p:spPr>
          <a:xfrm>
            <a:off x="6451599" y="12880976"/>
            <a:ext cx="19751674" cy="1931988"/>
          </a:xfrm>
        </p:spPr>
        <p:txBody>
          <a:bodyPr/>
          <a:lstStyle>
            <a:lvl1pPr marL="0" indent="0">
              <a:buNone/>
              <a:defRPr sz="1500"/>
            </a:lvl1pPr>
            <a:lvl2pPr marL="457094" indent="0">
              <a:buNone/>
              <a:defRPr sz="1200"/>
            </a:lvl2pPr>
            <a:lvl3pPr marL="914188" indent="0">
              <a:buNone/>
              <a:defRPr sz="900"/>
            </a:lvl3pPr>
            <a:lvl4pPr marL="1371279" indent="0">
              <a:buNone/>
              <a:defRPr sz="900"/>
            </a:lvl4pPr>
            <a:lvl5pPr marL="1828373" indent="0">
              <a:buNone/>
              <a:defRPr sz="900"/>
            </a:lvl5pPr>
            <a:lvl6pPr marL="2285467" indent="0">
              <a:buNone/>
              <a:defRPr sz="900"/>
            </a:lvl6pPr>
            <a:lvl7pPr marL="2742561" indent="0">
              <a:buNone/>
              <a:defRPr sz="900"/>
            </a:lvl7pPr>
            <a:lvl8pPr marL="3199655" indent="0">
              <a:buNone/>
              <a:defRPr sz="900"/>
            </a:lvl8pPr>
            <a:lvl9pPr marL="365674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6F138-41D2-451B-A8C8-F7F2B566CED0}" type="datetimeFigureOut">
              <a:rPr lang="en-US" smtClean="0"/>
              <a:pPr/>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A827F-BCFA-4818-AF6C-7C38A95CBE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40000"/>
                <a:lumOff val="60000"/>
              </a:schemeClr>
            </a:gs>
            <a:gs pos="36000">
              <a:schemeClr val="accent5">
                <a:lumMod val="95000"/>
                <a:lumOff val="5000"/>
              </a:schemeClr>
            </a:gs>
            <a:gs pos="100000">
              <a:schemeClr val="accent5">
                <a:lumMod val="6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6237" y="658812"/>
            <a:ext cx="29625926" cy="2743200"/>
          </a:xfrm>
          <a:prstGeom prst="rect">
            <a:avLst/>
          </a:prstGeom>
        </p:spPr>
        <p:txBody>
          <a:bodyPr vert="horz" lIns="91420" tIns="45708" rIns="91420" bIns="4570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6237" y="3840164"/>
            <a:ext cx="29625926" cy="10863262"/>
          </a:xfrm>
          <a:prstGeom prst="rect">
            <a:avLst/>
          </a:prstGeom>
        </p:spPr>
        <p:txBody>
          <a:bodyPr vert="horz" lIns="91420" tIns="45708" rIns="91420" bIns="457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6237" y="15255877"/>
            <a:ext cx="7680326" cy="876300"/>
          </a:xfrm>
          <a:prstGeom prst="rect">
            <a:avLst/>
          </a:prstGeom>
        </p:spPr>
        <p:txBody>
          <a:bodyPr vert="horz" lIns="91420" tIns="45708" rIns="91420" bIns="45708" rtlCol="0" anchor="ctr"/>
          <a:lstStyle>
            <a:lvl1pPr algn="l">
              <a:defRPr sz="1200">
                <a:solidFill>
                  <a:schemeClr val="tx1">
                    <a:tint val="75000"/>
                  </a:schemeClr>
                </a:solidFill>
              </a:defRPr>
            </a:lvl1pPr>
          </a:lstStyle>
          <a:p>
            <a:fld id="{97E6F138-41D2-451B-A8C8-F7F2B566CED0}" type="datetimeFigureOut">
              <a:rPr lang="en-US" smtClean="0"/>
              <a:pPr/>
              <a:t>11/1/2019</a:t>
            </a:fld>
            <a:endParaRPr lang="en-US"/>
          </a:p>
        </p:txBody>
      </p:sp>
      <p:sp>
        <p:nvSpPr>
          <p:cNvPr id="5" name="Footer Placeholder 4"/>
          <p:cNvSpPr>
            <a:spLocks noGrp="1"/>
          </p:cNvSpPr>
          <p:nvPr>
            <p:ph type="ftr" sz="quarter" idx="3"/>
          </p:nvPr>
        </p:nvSpPr>
        <p:spPr>
          <a:xfrm>
            <a:off x="11247437" y="15255877"/>
            <a:ext cx="10423526" cy="876300"/>
          </a:xfrm>
          <a:prstGeom prst="rect">
            <a:avLst/>
          </a:prstGeom>
        </p:spPr>
        <p:txBody>
          <a:bodyPr vert="horz" lIns="91420" tIns="45708" rIns="91420" bIns="45708"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837" y="15255877"/>
            <a:ext cx="7680326" cy="876300"/>
          </a:xfrm>
          <a:prstGeom prst="rect">
            <a:avLst/>
          </a:prstGeom>
        </p:spPr>
        <p:txBody>
          <a:bodyPr vert="horz" lIns="91420" tIns="45708" rIns="91420" bIns="45708" rtlCol="0" anchor="ctr"/>
          <a:lstStyle>
            <a:lvl1pPr algn="r">
              <a:defRPr sz="1200">
                <a:solidFill>
                  <a:schemeClr val="tx1">
                    <a:tint val="75000"/>
                  </a:schemeClr>
                </a:solidFill>
              </a:defRPr>
            </a:lvl1pPr>
          </a:lstStyle>
          <a:p>
            <a:fld id="{E04A827F-BCFA-4818-AF6C-7C38A95CBE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188" rtl="0" eaLnBrk="1" latinLnBrk="0" hangingPunct="1">
        <a:spcBef>
          <a:spcPct val="0"/>
        </a:spcBef>
        <a:buNone/>
        <a:defRPr sz="4300" b="0" i="0" u="none" kern="1200">
          <a:solidFill>
            <a:schemeClr val="tx1"/>
          </a:solidFill>
          <a:latin typeface="+mj-lt"/>
          <a:ea typeface="+mj-ea"/>
          <a:cs typeface="+mj-cs"/>
        </a:defRPr>
      </a:lvl1pPr>
    </p:titleStyle>
    <p:bodyStyle>
      <a:lvl1pPr marL="342821" indent="-342821" algn="l" defTabSz="914188" rtl="0" eaLnBrk="1" latinLnBrk="0" hangingPunct="1">
        <a:spcBef>
          <a:spcPct val="20000"/>
        </a:spcBef>
        <a:buFont typeface="Arial" pitchFamily="34" charset="0"/>
        <a:buChar char="•"/>
        <a:defRPr sz="3100" kern="1200">
          <a:solidFill>
            <a:schemeClr val="tx1"/>
          </a:solidFill>
          <a:latin typeface="+mn-lt"/>
          <a:ea typeface="+mn-ea"/>
          <a:cs typeface="+mn-cs"/>
        </a:defRPr>
      </a:lvl1pPr>
      <a:lvl2pPr marL="742777" indent="-285683" algn="l" defTabSz="914188"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2733" indent="-228545" algn="l" defTabSz="914188"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599827" indent="-228545" algn="l" defTabSz="914188"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2056921" indent="-228545" algn="l" defTabSz="914188"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514012" indent="-228545" algn="l" defTabSz="914188"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2971106" indent="-228545" algn="l" defTabSz="914188"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428200" indent="-228545" algn="l" defTabSz="914188"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885294" indent="-228545" algn="l" defTabSz="914188"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14188" rtl="0" eaLnBrk="1" latinLnBrk="0" hangingPunct="1">
        <a:defRPr sz="1900" kern="1200">
          <a:solidFill>
            <a:schemeClr val="tx1"/>
          </a:solidFill>
          <a:latin typeface="+mn-lt"/>
          <a:ea typeface="+mn-ea"/>
          <a:cs typeface="+mn-cs"/>
        </a:defRPr>
      </a:lvl1pPr>
      <a:lvl2pPr marL="457094" algn="l" defTabSz="914188" rtl="0" eaLnBrk="1" latinLnBrk="0" hangingPunct="1">
        <a:defRPr sz="1900" kern="1200">
          <a:solidFill>
            <a:schemeClr val="tx1"/>
          </a:solidFill>
          <a:latin typeface="+mn-lt"/>
          <a:ea typeface="+mn-ea"/>
          <a:cs typeface="+mn-cs"/>
        </a:defRPr>
      </a:lvl2pPr>
      <a:lvl3pPr marL="914188" algn="l" defTabSz="914188" rtl="0" eaLnBrk="1" latinLnBrk="0" hangingPunct="1">
        <a:defRPr sz="1900" kern="1200">
          <a:solidFill>
            <a:schemeClr val="tx1"/>
          </a:solidFill>
          <a:latin typeface="+mn-lt"/>
          <a:ea typeface="+mn-ea"/>
          <a:cs typeface="+mn-cs"/>
        </a:defRPr>
      </a:lvl3pPr>
      <a:lvl4pPr marL="1371279" algn="l" defTabSz="914188" rtl="0" eaLnBrk="1" latinLnBrk="0" hangingPunct="1">
        <a:defRPr sz="1900" kern="1200">
          <a:solidFill>
            <a:schemeClr val="tx1"/>
          </a:solidFill>
          <a:latin typeface="+mn-lt"/>
          <a:ea typeface="+mn-ea"/>
          <a:cs typeface="+mn-cs"/>
        </a:defRPr>
      </a:lvl4pPr>
      <a:lvl5pPr marL="1828373" algn="l" defTabSz="914188" rtl="0" eaLnBrk="1" latinLnBrk="0" hangingPunct="1">
        <a:defRPr sz="1900" kern="1200">
          <a:solidFill>
            <a:schemeClr val="tx1"/>
          </a:solidFill>
          <a:latin typeface="+mn-lt"/>
          <a:ea typeface="+mn-ea"/>
          <a:cs typeface="+mn-cs"/>
        </a:defRPr>
      </a:lvl5pPr>
      <a:lvl6pPr marL="2285467" algn="l" defTabSz="914188" rtl="0" eaLnBrk="1" latinLnBrk="0" hangingPunct="1">
        <a:defRPr sz="1900" kern="1200">
          <a:solidFill>
            <a:schemeClr val="tx1"/>
          </a:solidFill>
          <a:latin typeface="+mn-lt"/>
          <a:ea typeface="+mn-ea"/>
          <a:cs typeface="+mn-cs"/>
        </a:defRPr>
      </a:lvl6pPr>
      <a:lvl7pPr marL="2742561" algn="l" defTabSz="914188" rtl="0" eaLnBrk="1" latinLnBrk="0" hangingPunct="1">
        <a:defRPr sz="1900" kern="1200">
          <a:solidFill>
            <a:schemeClr val="tx1"/>
          </a:solidFill>
          <a:latin typeface="+mn-lt"/>
          <a:ea typeface="+mn-ea"/>
          <a:cs typeface="+mn-cs"/>
        </a:defRPr>
      </a:lvl7pPr>
      <a:lvl8pPr marL="3199655" algn="l" defTabSz="914188" rtl="0" eaLnBrk="1" latinLnBrk="0" hangingPunct="1">
        <a:defRPr sz="1900" kern="1200">
          <a:solidFill>
            <a:schemeClr val="tx1"/>
          </a:solidFill>
          <a:latin typeface="+mn-lt"/>
          <a:ea typeface="+mn-ea"/>
          <a:cs typeface="+mn-cs"/>
        </a:defRPr>
      </a:lvl8pPr>
      <a:lvl9pPr marL="3656746" algn="l" defTabSz="914188"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36000">
              <a:schemeClr val="accent5">
                <a:lumMod val="95000"/>
                <a:lumOff val="5000"/>
              </a:schemeClr>
            </a:gs>
            <a:gs pos="100000">
              <a:schemeClr val="accent5">
                <a:lumMod val="6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659131"/>
            <a:ext cx="29626560" cy="2743200"/>
          </a:xfrm>
          <a:prstGeom prst="rect">
            <a:avLst/>
          </a:prstGeom>
        </p:spPr>
        <p:txBody>
          <a:bodyPr vert="horz" lIns="282092" tIns="141044" rIns="282092" bIns="14104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3840484"/>
            <a:ext cx="29626560" cy="10862311"/>
          </a:xfrm>
          <a:prstGeom prst="rect">
            <a:avLst/>
          </a:prstGeom>
        </p:spPr>
        <p:txBody>
          <a:bodyPr vert="horz" lIns="282092" tIns="141044" rIns="282092" bIns="1410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15255241"/>
            <a:ext cx="7680960" cy="876300"/>
          </a:xfrm>
          <a:prstGeom prst="rect">
            <a:avLst/>
          </a:prstGeom>
        </p:spPr>
        <p:txBody>
          <a:bodyPr vert="horz" lIns="282092" tIns="141044" rIns="282092" bIns="141044" rtlCol="0" anchor="ctr"/>
          <a:lstStyle>
            <a:lvl1pPr algn="l">
              <a:defRPr sz="3700">
                <a:solidFill>
                  <a:schemeClr val="tx1">
                    <a:tint val="75000"/>
                  </a:schemeClr>
                </a:solidFill>
              </a:defRPr>
            </a:lvl1pPr>
          </a:lstStyle>
          <a:p>
            <a:fld id="{97E6F138-41D2-451B-A8C8-F7F2B566CED0}" type="datetimeFigureOut">
              <a:rPr lang="en-US" smtClean="0"/>
              <a:pPr/>
              <a:t>11/1/2019</a:t>
            </a:fld>
            <a:endParaRPr lang="en-US"/>
          </a:p>
        </p:txBody>
      </p:sp>
      <p:sp>
        <p:nvSpPr>
          <p:cNvPr id="5" name="Footer Placeholder 4"/>
          <p:cNvSpPr>
            <a:spLocks noGrp="1"/>
          </p:cNvSpPr>
          <p:nvPr>
            <p:ph type="ftr" sz="quarter" idx="3"/>
          </p:nvPr>
        </p:nvSpPr>
        <p:spPr>
          <a:xfrm>
            <a:off x="11247120" y="15255241"/>
            <a:ext cx="10424160" cy="876300"/>
          </a:xfrm>
          <a:prstGeom prst="rect">
            <a:avLst/>
          </a:prstGeom>
        </p:spPr>
        <p:txBody>
          <a:bodyPr vert="horz" lIns="282092" tIns="141044" rIns="282092" bIns="141044" rtlCol="0" anchor="ctr"/>
          <a:lstStyle>
            <a:lvl1pPr algn="ctr">
              <a:defRPr sz="3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15255241"/>
            <a:ext cx="7680960" cy="876300"/>
          </a:xfrm>
          <a:prstGeom prst="rect">
            <a:avLst/>
          </a:prstGeom>
        </p:spPr>
        <p:txBody>
          <a:bodyPr vert="horz" lIns="282092" tIns="141044" rIns="282092" bIns="141044" rtlCol="0" anchor="ctr"/>
          <a:lstStyle>
            <a:lvl1pPr algn="r">
              <a:defRPr sz="3700">
                <a:solidFill>
                  <a:schemeClr val="tx1">
                    <a:tint val="75000"/>
                  </a:schemeClr>
                </a:solidFill>
              </a:defRPr>
            </a:lvl1pPr>
          </a:lstStyle>
          <a:p>
            <a:fld id="{E04A827F-BCFA-4818-AF6C-7C38A95CBEDC}" type="slidenum">
              <a:rPr lang="en-US" smtClean="0"/>
              <a:pPr/>
              <a:t>‹#›</a:t>
            </a:fld>
            <a:endParaRPr lang="en-US"/>
          </a:p>
        </p:txBody>
      </p:sp>
    </p:spTree>
    <p:extLst>
      <p:ext uri="{BB962C8B-B14F-4D97-AF65-F5344CB8AC3E}">
        <p14:creationId xmlns:p14="http://schemas.microsoft.com/office/powerpoint/2010/main" val="41942499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2820907" rtl="0" eaLnBrk="1" latinLnBrk="0" hangingPunct="1">
        <a:spcBef>
          <a:spcPct val="0"/>
        </a:spcBef>
        <a:buNone/>
        <a:defRPr sz="13600" kern="1200">
          <a:solidFill>
            <a:schemeClr val="tx1"/>
          </a:solidFill>
          <a:latin typeface="+mj-lt"/>
          <a:ea typeface="+mj-ea"/>
          <a:cs typeface="+mj-cs"/>
        </a:defRPr>
      </a:lvl1pPr>
    </p:titleStyle>
    <p:bodyStyle>
      <a:lvl1pPr marL="1057840" indent="-1057840" algn="l" defTabSz="2820907" rtl="0" eaLnBrk="1" latinLnBrk="0" hangingPunct="1">
        <a:spcBef>
          <a:spcPct val="20000"/>
        </a:spcBef>
        <a:buFont typeface="Arial" panose="020B0604020202020204" pitchFamily="34" charset="0"/>
        <a:buChar char="•"/>
        <a:defRPr sz="9900" kern="1200">
          <a:solidFill>
            <a:schemeClr val="tx1"/>
          </a:solidFill>
          <a:latin typeface="+mn-lt"/>
          <a:ea typeface="+mn-ea"/>
          <a:cs typeface="+mn-cs"/>
        </a:defRPr>
      </a:lvl1pPr>
      <a:lvl2pPr marL="2291987" indent="-881532" algn="l" defTabSz="2820907" rtl="0" eaLnBrk="1" latinLnBrk="0" hangingPunct="1">
        <a:spcBef>
          <a:spcPct val="20000"/>
        </a:spcBef>
        <a:buFont typeface="Arial" panose="020B0604020202020204" pitchFamily="34" charset="0"/>
        <a:buChar char="–"/>
        <a:defRPr sz="8600" kern="1200">
          <a:solidFill>
            <a:schemeClr val="tx1"/>
          </a:solidFill>
          <a:latin typeface="+mn-lt"/>
          <a:ea typeface="+mn-ea"/>
          <a:cs typeface="+mn-cs"/>
        </a:defRPr>
      </a:lvl2pPr>
      <a:lvl3pPr marL="3526131" indent="-705227" algn="l" defTabSz="2820907" rtl="0" eaLnBrk="1" latinLnBrk="0" hangingPunct="1">
        <a:spcBef>
          <a:spcPct val="20000"/>
        </a:spcBef>
        <a:buFont typeface="Arial" panose="020B0604020202020204" pitchFamily="34" charset="0"/>
        <a:buChar char="•"/>
        <a:defRPr sz="7400" kern="1200">
          <a:solidFill>
            <a:schemeClr val="tx1"/>
          </a:solidFill>
          <a:latin typeface="+mn-lt"/>
          <a:ea typeface="+mn-ea"/>
          <a:cs typeface="+mn-cs"/>
        </a:defRPr>
      </a:lvl3pPr>
      <a:lvl4pPr marL="4936586" indent="-705227" algn="l" defTabSz="2820907"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4pPr>
      <a:lvl5pPr marL="6347038" indent="-705227" algn="l" defTabSz="2820907"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5pPr>
      <a:lvl6pPr marL="7757493" indent="-705227" algn="l" defTabSz="2820907"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6pPr>
      <a:lvl7pPr marL="9167945" indent="-705227" algn="l" defTabSz="2820907"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7pPr>
      <a:lvl8pPr marL="10578397" indent="-705227" algn="l" defTabSz="2820907"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8pPr>
      <a:lvl9pPr marL="11988852" indent="-705227" algn="l" defTabSz="2820907"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9pPr>
    </p:bodyStyle>
    <p:otherStyle>
      <a:defPPr>
        <a:defRPr lang="en-US"/>
      </a:defPPr>
      <a:lvl1pPr marL="0" algn="l" defTabSz="2820907" rtl="0" eaLnBrk="1" latinLnBrk="0" hangingPunct="1">
        <a:defRPr sz="5600" kern="1200">
          <a:solidFill>
            <a:schemeClr val="tx1"/>
          </a:solidFill>
          <a:latin typeface="+mn-lt"/>
          <a:ea typeface="+mn-ea"/>
          <a:cs typeface="+mn-cs"/>
        </a:defRPr>
      </a:lvl1pPr>
      <a:lvl2pPr marL="1410452" algn="l" defTabSz="2820907" rtl="0" eaLnBrk="1" latinLnBrk="0" hangingPunct="1">
        <a:defRPr sz="5600" kern="1200">
          <a:solidFill>
            <a:schemeClr val="tx1"/>
          </a:solidFill>
          <a:latin typeface="+mn-lt"/>
          <a:ea typeface="+mn-ea"/>
          <a:cs typeface="+mn-cs"/>
        </a:defRPr>
      </a:lvl2pPr>
      <a:lvl3pPr marL="2820907" algn="l" defTabSz="2820907" rtl="0" eaLnBrk="1" latinLnBrk="0" hangingPunct="1">
        <a:defRPr sz="5600" kern="1200">
          <a:solidFill>
            <a:schemeClr val="tx1"/>
          </a:solidFill>
          <a:latin typeface="+mn-lt"/>
          <a:ea typeface="+mn-ea"/>
          <a:cs typeface="+mn-cs"/>
        </a:defRPr>
      </a:lvl3pPr>
      <a:lvl4pPr marL="4231359" algn="l" defTabSz="2820907" rtl="0" eaLnBrk="1" latinLnBrk="0" hangingPunct="1">
        <a:defRPr sz="5600" kern="1200">
          <a:solidFill>
            <a:schemeClr val="tx1"/>
          </a:solidFill>
          <a:latin typeface="+mn-lt"/>
          <a:ea typeface="+mn-ea"/>
          <a:cs typeface="+mn-cs"/>
        </a:defRPr>
      </a:lvl4pPr>
      <a:lvl5pPr marL="5641811" algn="l" defTabSz="2820907" rtl="0" eaLnBrk="1" latinLnBrk="0" hangingPunct="1">
        <a:defRPr sz="5600" kern="1200">
          <a:solidFill>
            <a:schemeClr val="tx1"/>
          </a:solidFill>
          <a:latin typeface="+mn-lt"/>
          <a:ea typeface="+mn-ea"/>
          <a:cs typeface="+mn-cs"/>
        </a:defRPr>
      </a:lvl5pPr>
      <a:lvl6pPr marL="7052266" algn="l" defTabSz="2820907" rtl="0" eaLnBrk="1" latinLnBrk="0" hangingPunct="1">
        <a:defRPr sz="5600" kern="1200">
          <a:solidFill>
            <a:schemeClr val="tx1"/>
          </a:solidFill>
          <a:latin typeface="+mn-lt"/>
          <a:ea typeface="+mn-ea"/>
          <a:cs typeface="+mn-cs"/>
        </a:defRPr>
      </a:lvl6pPr>
      <a:lvl7pPr marL="8462717" algn="l" defTabSz="2820907" rtl="0" eaLnBrk="1" latinLnBrk="0" hangingPunct="1">
        <a:defRPr sz="5600" kern="1200">
          <a:solidFill>
            <a:schemeClr val="tx1"/>
          </a:solidFill>
          <a:latin typeface="+mn-lt"/>
          <a:ea typeface="+mn-ea"/>
          <a:cs typeface="+mn-cs"/>
        </a:defRPr>
      </a:lvl7pPr>
      <a:lvl8pPr marL="9873172" algn="l" defTabSz="2820907" rtl="0" eaLnBrk="1" latinLnBrk="0" hangingPunct="1">
        <a:defRPr sz="5600" kern="1200">
          <a:solidFill>
            <a:schemeClr val="tx1"/>
          </a:solidFill>
          <a:latin typeface="+mn-lt"/>
          <a:ea typeface="+mn-ea"/>
          <a:cs typeface="+mn-cs"/>
        </a:defRPr>
      </a:lvl8pPr>
      <a:lvl9pPr marL="11283624" algn="l" defTabSz="2820907" rtl="0" eaLnBrk="1" latinLnBrk="0" hangingPunct="1">
        <a:defRPr sz="5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chart" Target="../charts/chart1.xml"/><Relationship Id="rId7" Type="http://schemas.openxmlformats.org/officeDocument/2006/relationships/diagramColors" Target="../diagrams/colors1.xml"/><Relationship Id="rId12" Type="http://schemas.openxmlformats.org/officeDocument/2006/relationships/diagramColors" Target="../diagrams/colors2.xml"/><Relationship Id="rId17" Type="http://schemas.openxmlformats.org/officeDocument/2006/relationships/image" Target="../media/image2.png"/><Relationship Id="rId2" Type="http://schemas.openxmlformats.org/officeDocument/2006/relationships/notesSlide" Target="../notesSlides/notesSlide1.xml"/><Relationship Id="rId16" Type="http://schemas.openxmlformats.org/officeDocument/2006/relationships/chart" Target="../charts/chart3.xml"/><Relationship Id="rId1" Type="http://schemas.openxmlformats.org/officeDocument/2006/relationships/slideLayout" Target="../slideLayouts/slideLayout1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5" Type="http://schemas.openxmlformats.org/officeDocument/2006/relationships/chart" Target="../charts/chart2.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18000">
              <a:schemeClr val="accent5">
                <a:lumMod val="95000"/>
                <a:lumOff val="5000"/>
              </a:schemeClr>
            </a:gs>
            <a:gs pos="100000">
              <a:schemeClr val="accent5">
                <a:lumMod val="6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TextBox 3"/>
          <p:cNvSpPr txBox="1"/>
          <p:nvPr/>
        </p:nvSpPr>
        <p:spPr>
          <a:xfrm>
            <a:off x="5029200" y="355699"/>
            <a:ext cx="22860000" cy="2554521"/>
          </a:xfrm>
          <a:prstGeom prst="rect">
            <a:avLst/>
          </a:prstGeom>
          <a:noFill/>
          <a:ln>
            <a:noFill/>
          </a:ln>
        </p:spPr>
        <p:txBody>
          <a:bodyPr wrap="square" lIns="91420" tIns="45708" rIns="91420" bIns="45708" rtlCol="0">
            <a:spAutoFit/>
          </a:bodyPr>
          <a:lstStyle/>
          <a:p>
            <a:pPr algn="ctr"/>
            <a:r>
              <a:rPr lang="en-US" sz="4900" b="1" dirty="0" smtClean="0">
                <a:solidFill>
                  <a:srgbClr val="FFFF00"/>
                </a:solidFill>
              </a:rPr>
              <a:t>Connecting the Dots:  Creating Organizational Commitment and a Purpose Drive Organization through Education and Knowledge</a:t>
            </a:r>
            <a:endParaRPr lang="en-US" sz="4900" b="1" dirty="0">
              <a:solidFill>
                <a:srgbClr val="FFFF00"/>
              </a:solidFill>
            </a:endParaRPr>
          </a:p>
          <a:p>
            <a:pPr algn="ctr"/>
            <a:r>
              <a:rPr lang="en-US" sz="3700" b="1" dirty="0" smtClean="0">
                <a:solidFill>
                  <a:schemeClr val="bg1"/>
                </a:solidFill>
              </a:rPr>
              <a:t>Kataliya (Liya) Caiazzo, PT, MPT, MBA</a:t>
            </a:r>
            <a:endParaRPr lang="en-US" sz="3700" b="1" dirty="0">
              <a:solidFill>
                <a:schemeClr val="bg1"/>
              </a:solidFill>
            </a:endParaRPr>
          </a:p>
          <a:p>
            <a:pPr algn="ctr"/>
            <a:r>
              <a:rPr lang="en-US" sz="2500" b="1" dirty="0" smtClean="0">
                <a:solidFill>
                  <a:schemeClr val="bg1"/>
                </a:solidFill>
              </a:rPr>
              <a:t>Westchester </a:t>
            </a:r>
            <a:r>
              <a:rPr lang="en-US" sz="2500" b="1" dirty="0">
                <a:solidFill>
                  <a:schemeClr val="bg1"/>
                </a:solidFill>
              </a:rPr>
              <a:t>Institute for Human Development, University Center for Excellence in Developmental </a:t>
            </a:r>
            <a:r>
              <a:rPr lang="en-US" sz="2500" b="1" dirty="0" smtClean="0">
                <a:solidFill>
                  <a:schemeClr val="bg1"/>
                </a:solidFill>
              </a:rPr>
              <a:t>Disabilities</a:t>
            </a:r>
            <a:endParaRPr lang="en-US" sz="2500" b="1" dirty="0">
              <a:solidFill>
                <a:schemeClr val="bg1"/>
              </a:solidFill>
            </a:endParaRPr>
          </a:p>
        </p:txBody>
      </p:sp>
      <p:sp>
        <p:nvSpPr>
          <p:cNvPr id="6" name="TextBox 5"/>
          <p:cNvSpPr txBox="1"/>
          <p:nvPr/>
        </p:nvSpPr>
        <p:spPr>
          <a:xfrm>
            <a:off x="434468" y="4107204"/>
            <a:ext cx="6248401" cy="4350996"/>
          </a:xfrm>
          <a:prstGeom prst="rect">
            <a:avLst/>
          </a:prstGeom>
          <a:solidFill>
            <a:schemeClr val="accent5">
              <a:lumMod val="20000"/>
              <a:lumOff val="80000"/>
            </a:schemeClr>
          </a:solidFill>
          <a:ln>
            <a:noFill/>
          </a:ln>
        </p:spPr>
        <p:txBody>
          <a:bodyPr wrap="square" lIns="91420" tIns="45708" rIns="91420" bIns="45708" rtlCol="0">
            <a:noAutofit/>
          </a:bodyPr>
          <a:lstStyle/>
          <a:p>
            <a:r>
              <a:rPr lang="en-US" sz="2800" dirty="0"/>
              <a:t>A common challenge of organizations is having employees understand the role of the UCEDD network and broader impact of the work that is done</a:t>
            </a:r>
            <a:r>
              <a:rPr lang="en-US" sz="2800" dirty="0" smtClean="0"/>
              <a:t>. </a:t>
            </a:r>
            <a:r>
              <a:rPr lang="en-US" sz="2800" dirty="0"/>
              <a:t>Employee engagement can shape a culture of an </a:t>
            </a:r>
            <a:r>
              <a:rPr lang="en-US" sz="2800" dirty="0" smtClean="0"/>
              <a:t>organization. </a:t>
            </a:r>
            <a:r>
              <a:rPr lang="en-US" sz="2800" dirty="0"/>
              <a:t>Engagement is not only how an employee is compensated and appreciated but also how they, as human beings, feel they are giving back to a greater purpose.</a:t>
            </a:r>
            <a:endParaRPr lang="en-US" sz="2500" dirty="0"/>
          </a:p>
        </p:txBody>
      </p:sp>
      <p:sp>
        <p:nvSpPr>
          <p:cNvPr id="7" name="TextBox 6"/>
          <p:cNvSpPr txBox="1"/>
          <p:nvPr/>
        </p:nvSpPr>
        <p:spPr>
          <a:xfrm>
            <a:off x="7004513" y="3352426"/>
            <a:ext cx="19055887" cy="754028"/>
          </a:xfrm>
          <a:prstGeom prst="rect">
            <a:avLst/>
          </a:prstGeom>
          <a:ln/>
        </p:spPr>
        <p:style>
          <a:lnRef idx="0">
            <a:schemeClr val="accent5"/>
          </a:lnRef>
          <a:fillRef idx="3">
            <a:schemeClr val="accent5"/>
          </a:fillRef>
          <a:effectRef idx="3">
            <a:schemeClr val="accent5"/>
          </a:effectRef>
          <a:fontRef idx="minor">
            <a:schemeClr val="lt1"/>
          </a:fontRef>
        </p:style>
        <p:txBody>
          <a:bodyPr wrap="square" lIns="91420" tIns="45708" rIns="91420" bIns="45708" rtlCol="0">
            <a:spAutoFit/>
          </a:bodyPr>
          <a:lstStyle/>
          <a:p>
            <a:pPr algn="ctr"/>
            <a:r>
              <a:rPr lang="en-US" sz="4300" b="1" dirty="0">
                <a:solidFill>
                  <a:srgbClr val="FFFF0A"/>
                </a:solidFill>
              </a:rPr>
              <a:t>Objectives</a:t>
            </a:r>
          </a:p>
        </p:txBody>
      </p:sp>
      <p:sp>
        <p:nvSpPr>
          <p:cNvPr id="15" name="TextBox 14"/>
          <p:cNvSpPr txBox="1"/>
          <p:nvPr/>
        </p:nvSpPr>
        <p:spPr>
          <a:xfrm>
            <a:off x="26453484" y="3352800"/>
            <a:ext cx="6083918" cy="754028"/>
          </a:xfrm>
          <a:prstGeom prst="rect">
            <a:avLst/>
          </a:prstGeom>
          <a:ln/>
        </p:spPr>
        <p:style>
          <a:lnRef idx="0">
            <a:schemeClr val="accent5"/>
          </a:lnRef>
          <a:fillRef idx="3">
            <a:schemeClr val="accent5"/>
          </a:fillRef>
          <a:effectRef idx="3">
            <a:schemeClr val="accent5"/>
          </a:effectRef>
          <a:fontRef idx="minor">
            <a:schemeClr val="lt1"/>
          </a:fontRef>
        </p:style>
        <p:txBody>
          <a:bodyPr wrap="square" lIns="91420" tIns="45708" rIns="91420" bIns="45708" rtlCol="0">
            <a:spAutoFit/>
          </a:bodyPr>
          <a:lstStyle/>
          <a:p>
            <a:pPr algn="ctr"/>
            <a:r>
              <a:rPr lang="en-US" sz="4300" b="1" dirty="0" smtClean="0">
                <a:solidFill>
                  <a:srgbClr val="FFFF00"/>
                </a:solidFill>
              </a:rPr>
              <a:t>Results</a:t>
            </a:r>
            <a:endParaRPr lang="en-US" sz="4300" b="1" dirty="0">
              <a:solidFill>
                <a:srgbClr val="FFFF00"/>
              </a:solidFill>
            </a:endParaRPr>
          </a:p>
        </p:txBody>
      </p:sp>
      <p:sp>
        <p:nvSpPr>
          <p:cNvPr id="21" name="TextBox 20"/>
          <p:cNvSpPr txBox="1"/>
          <p:nvPr/>
        </p:nvSpPr>
        <p:spPr>
          <a:xfrm>
            <a:off x="434468" y="3352801"/>
            <a:ext cx="6248401" cy="754028"/>
          </a:xfrm>
          <a:prstGeom prst="rect">
            <a:avLst/>
          </a:prstGeom>
          <a:ln/>
        </p:spPr>
        <p:style>
          <a:lnRef idx="0">
            <a:schemeClr val="accent5"/>
          </a:lnRef>
          <a:fillRef idx="3">
            <a:schemeClr val="accent5"/>
          </a:fillRef>
          <a:effectRef idx="3">
            <a:schemeClr val="accent5"/>
          </a:effectRef>
          <a:fontRef idx="minor">
            <a:schemeClr val="lt1"/>
          </a:fontRef>
        </p:style>
        <p:txBody>
          <a:bodyPr wrap="square" lIns="91420" tIns="45708" rIns="91420" bIns="45708" rtlCol="0">
            <a:spAutoFit/>
          </a:bodyPr>
          <a:lstStyle/>
          <a:p>
            <a:pPr algn="ctr"/>
            <a:r>
              <a:rPr lang="en-US" sz="4300" b="1" dirty="0" smtClean="0">
                <a:solidFill>
                  <a:srgbClr val="FFFF0A"/>
                </a:solidFill>
              </a:rPr>
              <a:t>Introduction</a:t>
            </a:r>
            <a:endParaRPr lang="en-US" sz="4300" b="1" dirty="0">
              <a:solidFill>
                <a:srgbClr val="FFFF0A"/>
              </a:solidFill>
            </a:endParaRPr>
          </a:p>
        </p:txBody>
      </p:sp>
      <p:sp>
        <p:nvSpPr>
          <p:cNvPr id="20" name="TextBox 19"/>
          <p:cNvSpPr txBox="1"/>
          <p:nvPr/>
        </p:nvSpPr>
        <p:spPr>
          <a:xfrm>
            <a:off x="7010401" y="9387829"/>
            <a:ext cx="19049999" cy="754028"/>
          </a:xfrm>
          <a:prstGeom prst="rect">
            <a:avLst/>
          </a:prstGeom>
          <a:ln/>
        </p:spPr>
        <p:style>
          <a:lnRef idx="0">
            <a:schemeClr val="accent5"/>
          </a:lnRef>
          <a:fillRef idx="3">
            <a:schemeClr val="accent5"/>
          </a:fillRef>
          <a:effectRef idx="3">
            <a:schemeClr val="accent5"/>
          </a:effectRef>
          <a:fontRef idx="minor">
            <a:schemeClr val="lt1"/>
          </a:fontRef>
        </p:style>
        <p:txBody>
          <a:bodyPr wrap="square" lIns="91420" tIns="45708" rIns="91420" bIns="45708" rtlCol="0">
            <a:spAutoFit/>
          </a:bodyPr>
          <a:lstStyle/>
          <a:p>
            <a:pPr algn="ctr"/>
            <a:r>
              <a:rPr lang="en-US" sz="4300" b="1" dirty="0" smtClean="0">
                <a:solidFill>
                  <a:srgbClr val="FFFF00"/>
                </a:solidFill>
              </a:rPr>
              <a:t>Program Development</a:t>
            </a:r>
            <a:endParaRPr lang="en-US" sz="4300" b="1" dirty="0">
              <a:solidFill>
                <a:schemeClr val="accent1"/>
              </a:solidFill>
            </a:endParaRPr>
          </a:p>
        </p:txBody>
      </p:sp>
      <p:sp>
        <p:nvSpPr>
          <p:cNvPr id="24" name="TextBox 23"/>
          <p:cNvSpPr txBox="1"/>
          <p:nvPr/>
        </p:nvSpPr>
        <p:spPr>
          <a:xfrm>
            <a:off x="7004513" y="10129189"/>
            <a:ext cx="4562273" cy="5917436"/>
          </a:xfrm>
          <a:prstGeom prst="rect">
            <a:avLst/>
          </a:prstGeom>
          <a:solidFill>
            <a:schemeClr val="accent5">
              <a:lumMod val="20000"/>
              <a:lumOff val="80000"/>
            </a:schemeClr>
          </a:solidFill>
          <a:ln>
            <a:noFill/>
          </a:ln>
        </p:spPr>
        <p:txBody>
          <a:bodyPr wrap="square" lIns="91420" tIns="45708" rIns="91420" bIns="45708" numCol="1" rtlCol="0">
            <a:noAutofit/>
          </a:bodyPr>
          <a:lstStyle/>
          <a:p>
            <a:pPr marL="393609" indent="-330124"/>
            <a:r>
              <a:rPr lang="en-US" sz="2800" b="1" dirty="0" smtClean="0"/>
              <a:t>Questions to Answer:</a:t>
            </a:r>
          </a:p>
          <a:p>
            <a:pPr marL="393609" indent="-330124"/>
            <a:endParaRPr lang="en-US" sz="2800" dirty="0" smtClean="0"/>
          </a:p>
          <a:p>
            <a:pPr marL="393609" indent="-330124"/>
            <a:r>
              <a:rPr lang="en-US" sz="2800" dirty="0" smtClean="0"/>
              <a:t>What topics should we present?</a:t>
            </a:r>
          </a:p>
          <a:p>
            <a:pPr marL="393609" indent="-330124"/>
            <a:endParaRPr lang="en-US" sz="2800" dirty="0"/>
          </a:p>
          <a:p>
            <a:pPr marL="393609" indent="-330124"/>
            <a:r>
              <a:rPr lang="en-US" sz="2800" dirty="0" smtClean="0"/>
              <a:t>How did we want to get our information across?</a:t>
            </a:r>
          </a:p>
          <a:p>
            <a:pPr marL="393609" indent="-330124"/>
            <a:endParaRPr lang="en-US" sz="2800" dirty="0"/>
          </a:p>
          <a:p>
            <a:pPr marL="393609" indent="-330124"/>
            <a:r>
              <a:rPr lang="en-US" sz="2800" dirty="0" smtClean="0"/>
              <a:t>In what format do we offer this education?</a:t>
            </a:r>
          </a:p>
          <a:p>
            <a:pPr marL="393609" indent="-330124"/>
            <a:endParaRPr lang="en-US" sz="2800" dirty="0"/>
          </a:p>
          <a:p>
            <a:pPr marL="393609" indent="-330124"/>
            <a:r>
              <a:rPr lang="en-US" sz="2800" dirty="0" smtClean="0"/>
              <a:t>How do we connect emotion, education, and purpose?  </a:t>
            </a:r>
            <a:endParaRPr lang="en-US" sz="2800" dirty="0"/>
          </a:p>
        </p:txBody>
      </p:sp>
      <p:sp>
        <p:nvSpPr>
          <p:cNvPr id="25" name="TextBox 24"/>
          <p:cNvSpPr txBox="1"/>
          <p:nvPr/>
        </p:nvSpPr>
        <p:spPr>
          <a:xfrm>
            <a:off x="26376893" y="10800234"/>
            <a:ext cx="6160509" cy="646307"/>
          </a:xfrm>
          <a:prstGeom prst="rect">
            <a:avLst/>
          </a:prstGeom>
          <a:ln/>
        </p:spPr>
        <p:style>
          <a:lnRef idx="0">
            <a:schemeClr val="accent5"/>
          </a:lnRef>
          <a:fillRef idx="3">
            <a:schemeClr val="accent5"/>
          </a:fillRef>
          <a:effectRef idx="3">
            <a:schemeClr val="accent5"/>
          </a:effectRef>
          <a:fontRef idx="minor">
            <a:schemeClr val="lt1"/>
          </a:fontRef>
        </p:style>
        <p:txBody>
          <a:bodyPr wrap="square" lIns="91420" tIns="45708" rIns="91420" bIns="45708" rtlCol="0">
            <a:spAutoFit/>
          </a:bodyPr>
          <a:lstStyle/>
          <a:p>
            <a:pPr algn="ctr"/>
            <a:r>
              <a:rPr lang="en-US" sz="3600" b="1" dirty="0" smtClean="0">
                <a:solidFill>
                  <a:srgbClr val="FFFF00"/>
                </a:solidFill>
              </a:rPr>
              <a:t>Implications for Other UCEDDs</a:t>
            </a:r>
            <a:endParaRPr lang="en-US" sz="3600" b="1" dirty="0">
              <a:solidFill>
                <a:srgbClr val="FFFF00"/>
              </a:solidFill>
            </a:endParaRPr>
          </a:p>
        </p:txBody>
      </p:sp>
      <p:sp>
        <p:nvSpPr>
          <p:cNvPr id="26" name="Rectangle 25"/>
          <p:cNvSpPr/>
          <p:nvPr/>
        </p:nvSpPr>
        <p:spPr>
          <a:xfrm>
            <a:off x="26359310" y="11446541"/>
            <a:ext cx="6178092" cy="4600086"/>
          </a:xfrm>
          <a:prstGeom prst="rect">
            <a:avLst/>
          </a:prstGeom>
          <a:solidFill>
            <a:schemeClr val="accent5">
              <a:lumMod val="20000"/>
              <a:lumOff val="80000"/>
            </a:schemeClr>
          </a:solidFill>
          <a:ln>
            <a:noFill/>
          </a:ln>
        </p:spPr>
        <p:txBody>
          <a:bodyPr wrap="square" lIns="91420" tIns="45708" rIns="91420" bIns="45708">
            <a:noAutofit/>
          </a:bodyPr>
          <a:lstStyle/>
          <a:p>
            <a:pPr marL="122209"/>
            <a:r>
              <a:rPr lang="en-US" sz="2700" dirty="0" smtClean="0"/>
              <a:t>How do you connect your work to a higher purpose?</a:t>
            </a:r>
          </a:p>
          <a:p>
            <a:pPr marL="1989755" lvl="1" indent="-457094">
              <a:buFont typeface="Arial" panose="020B0604020202020204" pitchFamily="34" charset="0"/>
              <a:buChar char="•"/>
            </a:pPr>
            <a:r>
              <a:rPr lang="en-US" sz="2700" dirty="0" smtClean="0"/>
              <a:t>Educational Series</a:t>
            </a:r>
          </a:p>
          <a:p>
            <a:pPr marL="1989755" lvl="1" indent="-457094">
              <a:buFont typeface="Arial" panose="020B0604020202020204" pitchFamily="34" charset="0"/>
              <a:buChar char="•"/>
            </a:pPr>
            <a:r>
              <a:rPr lang="en-US" sz="2700" dirty="0" smtClean="0"/>
              <a:t>New Hire Orientation</a:t>
            </a:r>
          </a:p>
          <a:p>
            <a:pPr marL="1989755" lvl="1" indent="-457094">
              <a:buFont typeface="Arial" panose="020B0604020202020204" pitchFamily="34" charset="0"/>
              <a:buChar char="•"/>
            </a:pPr>
            <a:r>
              <a:rPr lang="en-US" sz="2700" dirty="0" smtClean="0"/>
              <a:t>Ongoing informational messages</a:t>
            </a:r>
          </a:p>
          <a:p>
            <a:pPr marL="1989755" lvl="1" indent="-457094">
              <a:buFont typeface="Arial" panose="020B0604020202020204" pitchFamily="34" charset="0"/>
              <a:buChar char="•"/>
            </a:pPr>
            <a:r>
              <a:rPr lang="en-US" sz="2700" dirty="0" smtClean="0"/>
              <a:t>Presentations </a:t>
            </a:r>
          </a:p>
          <a:p>
            <a:pPr marL="1989755" lvl="1" indent="-457094">
              <a:buFont typeface="Arial" panose="020B0604020202020204" pitchFamily="34" charset="0"/>
              <a:buChar char="•"/>
            </a:pPr>
            <a:r>
              <a:rPr lang="en-US" sz="2700" dirty="0" smtClean="0"/>
              <a:t>Program Discussions</a:t>
            </a:r>
            <a:endParaRPr lang="en-US" sz="2700" dirty="0"/>
          </a:p>
          <a:p>
            <a:pPr marL="122209"/>
            <a:endParaRPr lang="en-US" sz="2400" dirty="0"/>
          </a:p>
          <a:p>
            <a:pPr marL="122209"/>
            <a:r>
              <a:rPr lang="en-US" sz="2700" dirty="0" smtClean="0"/>
              <a:t>Multifaceted methods to achieve this goal.</a:t>
            </a:r>
          </a:p>
        </p:txBody>
      </p:sp>
      <p:graphicFrame>
        <p:nvGraphicFramePr>
          <p:cNvPr id="22" name="Chart 21"/>
          <p:cNvGraphicFramePr>
            <a:graphicFrameLocks/>
          </p:cNvGraphicFramePr>
          <p:nvPr>
            <p:extLst>
              <p:ext uri="{D42A27DB-BD31-4B8C-83A1-F6EECF244321}">
                <p14:modId xmlns:p14="http://schemas.microsoft.com/office/powerpoint/2010/main" val="3719757730"/>
              </p:ext>
            </p:extLst>
          </p:nvPr>
        </p:nvGraphicFramePr>
        <p:xfrm>
          <a:off x="411734" y="8763000"/>
          <a:ext cx="6293869" cy="536489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Diagram 7"/>
          <p:cNvGraphicFramePr/>
          <p:nvPr>
            <p:extLst>
              <p:ext uri="{D42A27DB-BD31-4B8C-83A1-F6EECF244321}">
                <p14:modId xmlns:p14="http://schemas.microsoft.com/office/powerpoint/2010/main" val="1841141021"/>
              </p:ext>
            </p:extLst>
          </p:nvPr>
        </p:nvGraphicFramePr>
        <p:xfrm>
          <a:off x="7004513" y="3789699"/>
          <a:ext cx="6025687" cy="597514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 name="Diagram 1"/>
          <p:cNvGraphicFramePr/>
          <p:nvPr>
            <p:extLst>
              <p:ext uri="{D42A27DB-BD31-4B8C-83A1-F6EECF244321}">
                <p14:modId xmlns:p14="http://schemas.microsoft.com/office/powerpoint/2010/main" val="771663097"/>
              </p:ext>
            </p:extLst>
          </p:nvPr>
        </p:nvGraphicFramePr>
        <p:xfrm>
          <a:off x="11881309" y="9747945"/>
          <a:ext cx="8116907" cy="671125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23" name="TextBox 22"/>
          <p:cNvSpPr txBox="1"/>
          <p:nvPr/>
        </p:nvSpPr>
        <p:spPr>
          <a:xfrm>
            <a:off x="13258801" y="4106455"/>
            <a:ext cx="12801599" cy="5093932"/>
          </a:xfrm>
          <a:prstGeom prst="rect">
            <a:avLst/>
          </a:prstGeom>
          <a:solidFill>
            <a:schemeClr val="accent5">
              <a:lumMod val="20000"/>
              <a:lumOff val="80000"/>
            </a:schemeClr>
          </a:solidFill>
          <a:ln>
            <a:noFill/>
          </a:ln>
        </p:spPr>
        <p:txBody>
          <a:bodyPr wrap="square" lIns="91420" tIns="45708" rIns="91420" bIns="45708" rtlCol="0">
            <a:noAutofit/>
          </a:bodyPr>
          <a:lstStyle/>
          <a:p>
            <a:r>
              <a:rPr lang="en-US" sz="2650" dirty="0"/>
              <a:t>There are numerous articles about </a:t>
            </a:r>
            <a:r>
              <a:rPr lang="en-US" sz="2650" dirty="0" smtClean="0"/>
              <a:t>employees </a:t>
            </a:r>
            <a:r>
              <a:rPr lang="en-US" sz="2650" dirty="0"/>
              <a:t>feeling stronger commitment to an organization when they understand and feel connected to an organization’s higher purpose and mission.  This prompted me to really look at the culture at WIHD and understand better why employees have the impression of being </a:t>
            </a:r>
            <a:r>
              <a:rPr lang="en-US" sz="2650" dirty="0" err="1"/>
              <a:t>siloed</a:t>
            </a:r>
            <a:r>
              <a:rPr lang="en-US" sz="2650" dirty="0"/>
              <a:t> in their individual programs and not feel part of a larger community.  Engagement is not only how an employee is compensated and appreciated but also how they, as human beings, feel they are giving back to a greater purpose.</a:t>
            </a:r>
          </a:p>
          <a:p>
            <a:r>
              <a:rPr lang="en-US" sz="2650" dirty="0"/>
              <a:t> </a:t>
            </a:r>
            <a:r>
              <a:rPr lang="en-US" sz="2650" dirty="0" smtClean="0"/>
              <a:t>In </a:t>
            </a:r>
            <a:r>
              <a:rPr lang="en-US" sz="2650" dirty="0"/>
              <a:t>effort to bridge this gap WIHD developed an educational series WHO, WHAT, WIHD.  This series focuses on topics important to the mission and vision of WIHD and how it connects to the UCEDD core functions.  Each presentation is given in various multimedia formats including power point presentations, videos, and personal experiences of self-advocates and their families</a:t>
            </a:r>
            <a:r>
              <a:rPr lang="en-US" sz="2650" dirty="0" smtClean="0"/>
              <a:t>. </a:t>
            </a:r>
            <a:endParaRPr lang="en-US" sz="2650" dirty="0"/>
          </a:p>
        </p:txBody>
      </p:sp>
      <p:pic>
        <p:nvPicPr>
          <p:cNvPr id="10" name="Picture 9"/>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438400" y="14249400"/>
            <a:ext cx="2028313" cy="2028313"/>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587980632"/>
              </p:ext>
            </p:extLst>
          </p:nvPr>
        </p:nvGraphicFramePr>
        <p:xfrm>
          <a:off x="20242077" y="10329299"/>
          <a:ext cx="5818323" cy="3410527"/>
        </p:xfrm>
        <a:graphic>
          <a:graphicData uri="http://schemas.openxmlformats.org/drawingml/2006/table">
            <a:tbl>
              <a:tblPr firstRow="1" firstCol="1" bandRow="1"/>
              <a:tblGrid>
                <a:gridCol w="457199"/>
                <a:gridCol w="561609"/>
                <a:gridCol w="532315"/>
                <a:gridCol w="486493"/>
                <a:gridCol w="3780707"/>
              </a:tblGrid>
              <a:tr h="400912">
                <a:tc gridSpan="5">
                  <a:txBody>
                    <a:bodyPr/>
                    <a:lstStyle/>
                    <a:p>
                      <a:pPr marL="0" marR="0" algn="ctr">
                        <a:lnSpc>
                          <a:spcPct val="107000"/>
                        </a:lnSpc>
                        <a:spcBef>
                          <a:spcPts val="0"/>
                        </a:spcBef>
                        <a:spcAft>
                          <a:spcPts val="0"/>
                        </a:spcAft>
                      </a:pPr>
                      <a:r>
                        <a:rPr lang="en-US" sz="26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PAST PRESENTATIONS</a:t>
                      </a:r>
                      <a:endParaRPr lang="en-US" sz="2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2E74B5"/>
                      </a:solidFill>
                      <a:prstDash val="solid"/>
                      <a:round/>
                      <a:headEnd type="none" w="med" len="med"/>
                      <a:tailEnd type="none" w="med" len="med"/>
                    </a:lnL>
                    <a:lnR w="12700" cap="flat" cmpd="sng" algn="ctr">
                      <a:solidFill>
                        <a:srgbClr val="2E74B5"/>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chemeClr val="accent5">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9375">
                <a:tc>
                  <a:txBody>
                    <a:bodyPr/>
                    <a:lstStyle/>
                    <a:p>
                      <a:pPr marL="0" marR="0">
                        <a:lnSpc>
                          <a:spcPct val="107000"/>
                        </a:lnSpc>
                        <a:spcBef>
                          <a:spcPts val="0"/>
                        </a:spcBef>
                        <a:spcAft>
                          <a:spcPts val="0"/>
                        </a:spcAft>
                      </a:pPr>
                      <a:r>
                        <a:rPr lang="en-US" sz="2400" b="1" dirty="0">
                          <a:effectLst/>
                          <a:latin typeface="Calibri" panose="020F050202020403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2E74B5"/>
                      </a:solidFill>
                      <a:prstDash val="solid"/>
                      <a:round/>
                      <a:headEnd type="none" w="med" len="med"/>
                      <a:tailEnd type="none" w="med" len="med"/>
                    </a:lnL>
                    <a:lnR w="12700" cap="flat" cmpd="sng" algn="ctr">
                      <a:solidFill>
                        <a:srgbClr val="2E74B5"/>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rgbClr val="91B44A"/>
                    </a:solidFill>
                  </a:tcPr>
                </a:tc>
                <a:tc>
                  <a:txBody>
                    <a:bodyPr/>
                    <a:lstStyle/>
                    <a:p>
                      <a:pPr marL="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2E74B5"/>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F6318"/>
                    </a:solidFill>
                  </a:tcPr>
                </a:tc>
                <a:tc>
                  <a:txBody>
                    <a:bodyPr/>
                    <a:lstStyle/>
                    <a:p>
                      <a:endParaRPr lang="en-US"/>
                    </a:p>
                  </a:txBody>
                  <a:tcPr marL="68580" marR="68580" marT="0" marB="0">
                    <a:lnL w="12700" cap="flat" cmpd="sng" algn="ctr">
                      <a:solidFill>
                        <a:schemeClr val="accent1"/>
                      </a:solidFill>
                      <a:prstDash val="solid"/>
                      <a:round/>
                      <a:headEnd type="none" w="med" len="med"/>
                      <a:tailEnd type="none" w="med" len="med"/>
                    </a:lnL>
                    <a:lnR w="12700" cap="flat" cmpd="sng" algn="ctr">
                      <a:solidFill>
                        <a:srgbClr val="2E74B5"/>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rgbClr val="CD2605"/>
                    </a:solidFill>
                  </a:tcPr>
                </a:tc>
                <a:tc>
                  <a:txBody>
                    <a:bodyPr/>
                    <a:lstStyle/>
                    <a:p>
                      <a:endParaRPr lang="en-US" dirty="0"/>
                    </a:p>
                  </a:txBody>
                  <a:tcPr marL="68580" marR="68580" marT="0" marB="0">
                    <a:lnL w="12700" cap="flat" cmpd="sng" algn="ctr">
                      <a:solidFill>
                        <a:srgbClr val="2E74B5"/>
                      </a:solidFill>
                      <a:prstDash val="solid"/>
                      <a:round/>
                      <a:headEnd type="none" w="med" len="med"/>
                      <a:tailEnd type="none" w="med" len="med"/>
                    </a:lnL>
                    <a:lnR w="12700" cap="flat" cmpd="sng" algn="ctr">
                      <a:solidFill>
                        <a:srgbClr val="2E74B5"/>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chemeClr val="accent1">
                        <a:lumMod val="75000"/>
                      </a:schemeClr>
                    </a:solidFill>
                  </a:tcPr>
                </a:tc>
                <a:tc>
                  <a:txBody>
                    <a:bodyPr/>
                    <a:lstStyle/>
                    <a:p>
                      <a:pPr marL="0" marR="0">
                        <a:lnSpc>
                          <a:spcPct val="107000"/>
                        </a:lnSpc>
                        <a:spcBef>
                          <a:spcPts val="0"/>
                        </a:spcBef>
                        <a:spcAft>
                          <a:spcPts val="0"/>
                        </a:spcAft>
                      </a:pPr>
                      <a:r>
                        <a:rPr lang="en-US" sz="2600" dirty="0">
                          <a:effectLst/>
                          <a:latin typeface="Calibri" panose="020F0502020204030204" pitchFamily="34" charset="0"/>
                          <a:ea typeface="Calibri" panose="020F0502020204030204" pitchFamily="34" charset="0"/>
                          <a:cs typeface="Arial" panose="020B0604020202020204" pitchFamily="34" charset="0"/>
                        </a:rPr>
                        <a:t>Connect the Dots: AUCD, UCEDD, and WIHD</a:t>
                      </a:r>
                    </a:p>
                  </a:txBody>
                  <a:tcPr marL="68580" marR="68580" marT="0" marB="0" anchor="ctr">
                    <a:lnL w="12700" cap="flat" cmpd="sng" algn="ctr">
                      <a:solidFill>
                        <a:srgbClr val="2E74B5"/>
                      </a:solidFill>
                      <a:prstDash val="solid"/>
                      <a:round/>
                      <a:headEnd type="none" w="med" len="med"/>
                      <a:tailEnd type="none" w="med" len="med"/>
                    </a:lnL>
                    <a:lnR w="12700" cap="flat" cmpd="sng" algn="ctr">
                      <a:solidFill>
                        <a:srgbClr val="2E74B5"/>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chemeClr val="accent5">
                        <a:lumMod val="20000"/>
                        <a:lumOff val="80000"/>
                      </a:schemeClr>
                    </a:solidFill>
                  </a:tcPr>
                </a:tc>
              </a:tr>
              <a:tr h="1283722">
                <a:tc>
                  <a:txBody>
                    <a:bodyPr/>
                    <a:lstStyle/>
                    <a:p>
                      <a:pPr marL="0" marR="0">
                        <a:lnSpc>
                          <a:spcPct val="107000"/>
                        </a:lnSpc>
                        <a:spcBef>
                          <a:spcPts val="0"/>
                        </a:spcBef>
                        <a:spcAft>
                          <a:spcPts val="0"/>
                        </a:spcAft>
                      </a:pPr>
                      <a:r>
                        <a:rPr lang="en-US" sz="2400" b="1" dirty="0">
                          <a:effectLst/>
                          <a:latin typeface="Calibri" panose="020F050202020403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2E74B5"/>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rgbClr val="91B44A"/>
                    </a:solidFill>
                  </a:tcPr>
                </a:tc>
                <a:tc>
                  <a:txBody>
                    <a:bodyPr/>
                    <a:lstStyle/>
                    <a:p>
                      <a:pPr marL="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F6318"/>
                    </a:solidFill>
                  </a:tcPr>
                </a:tc>
                <a:tc>
                  <a:txBody>
                    <a:bodyPr/>
                    <a:lstStyle/>
                    <a:p>
                      <a:endParaRPr lang="en-US"/>
                    </a:p>
                  </a:txBody>
                  <a:tcPr marL="68580" marR="68580" marT="0" marB="0">
                    <a:lnR w="12700" cap="flat" cmpd="sng" algn="ctr">
                      <a:solidFill>
                        <a:srgbClr val="2E74B5"/>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rgbClr val="CD2605"/>
                    </a:solidFill>
                  </a:tcPr>
                </a:tc>
                <a:tc>
                  <a:txBody>
                    <a:bodyPr/>
                    <a:lstStyle/>
                    <a:p>
                      <a:endParaRPr lang="en-US" dirty="0"/>
                    </a:p>
                  </a:txBody>
                  <a:tcPr marL="68580" marR="68580" marT="0" marB="0">
                    <a:lnL w="12700" cap="flat" cmpd="sng" algn="ctr">
                      <a:solidFill>
                        <a:srgbClr val="2E74B5"/>
                      </a:solidFill>
                      <a:prstDash val="solid"/>
                      <a:round/>
                      <a:headEnd type="none" w="med" len="med"/>
                      <a:tailEnd type="none" w="med" len="med"/>
                    </a:lnL>
                    <a:lnR w="12700" cap="flat" cmpd="sng" algn="ctr">
                      <a:solidFill>
                        <a:srgbClr val="2E74B5"/>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chemeClr val="accent1">
                        <a:lumMod val="75000"/>
                      </a:schemeClr>
                    </a:solidFill>
                  </a:tcPr>
                </a:tc>
                <a:tc>
                  <a:txBody>
                    <a:bodyPr/>
                    <a:lstStyle/>
                    <a:p>
                      <a:pPr marL="0" marR="0">
                        <a:lnSpc>
                          <a:spcPct val="107000"/>
                        </a:lnSpc>
                        <a:spcBef>
                          <a:spcPts val="0"/>
                        </a:spcBef>
                        <a:spcAft>
                          <a:spcPts val="0"/>
                        </a:spcAft>
                      </a:pPr>
                      <a:r>
                        <a:rPr lang="en-US" sz="2600" dirty="0">
                          <a:effectLst/>
                          <a:latin typeface="Calibri" panose="020F0502020204030204" pitchFamily="34" charset="0"/>
                          <a:ea typeface="Calibri" panose="020F0502020204030204" pitchFamily="34" charset="0"/>
                          <a:cs typeface="Arial" panose="020B0604020202020204" pitchFamily="34" charset="0"/>
                        </a:rPr>
                        <a:t>Intelligent Lives Film Screening &amp; Community Support Network</a:t>
                      </a:r>
                    </a:p>
                  </a:txBody>
                  <a:tcPr marL="68580" marR="68580" marT="0" marB="0" anchor="ctr">
                    <a:lnL w="12700" cap="flat" cmpd="sng" algn="ctr">
                      <a:solidFill>
                        <a:srgbClr val="2E74B5"/>
                      </a:solidFill>
                      <a:prstDash val="solid"/>
                      <a:round/>
                      <a:headEnd type="none" w="med" len="med"/>
                      <a:tailEnd type="none" w="med" len="med"/>
                    </a:lnL>
                    <a:lnR w="12700" cap="flat" cmpd="sng" algn="ctr">
                      <a:solidFill>
                        <a:srgbClr val="2E74B5"/>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chemeClr val="accent5">
                        <a:lumMod val="20000"/>
                        <a:lumOff val="80000"/>
                      </a:schemeClr>
                    </a:solidFill>
                  </a:tcPr>
                </a:tc>
              </a:tr>
              <a:tr h="849375">
                <a:tc gridSpan="2">
                  <a:txBody>
                    <a:bodyPr/>
                    <a:lstStyle/>
                    <a:p>
                      <a:pPr marL="0" marR="0">
                        <a:lnSpc>
                          <a:spcPct val="107000"/>
                        </a:lnSpc>
                        <a:spcBef>
                          <a:spcPts val="0"/>
                        </a:spcBef>
                        <a:spcAft>
                          <a:spcPts val="0"/>
                        </a:spcAft>
                      </a:pPr>
                      <a:r>
                        <a:rPr lang="en-US" sz="2400" b="1" dirty="0">
                          <a:effectLst/>
                          <a:latin typeface="Calibri" panose="020F050202020403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2E74B5"/>
                      </a:solidFill>
                      <a:prstDash val="solid"/>
                      <a:round/>
                      <a:headEnd type="none" w="med" len="med"/>
                      <a:tailEnd type="none" w="med" len="med"/>
                    </a:lnL>
                    <a:lnR w="12700" cap="flat" cmpd="sng" algn="ctr">
                      <a:solidFill>
                        <a:srgbClr val="2E74B5"/>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rgbClr val="91B44A"/>
                    </a:solidFill>
                  </a:tcPr>
                </a:tc>
                <a:tc hMerge="1">
                  <a:txBody>
                    <a:bodyPr/>
                    <a:lstStyle/>
                    <a:p>
                      <a:endParaRPr lang="en-US"/>
                    </a:p>
                  </a:txBody>
                  <a:tcPr/>
                </a:tc>
                <a:tc gridSpan="2">
                  <a:txBody>
                    <a:bodyPr/>
                    <a:lstStyle/>
                    <a:p>
                      <a:pPr marL="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2E74B5"/>
                      </a:solidFill>
                      <a:prstDash val="solid"/>
                      <a:round/>
                      <a:headEnd type="none" w="med" len="med"/>
                      <a:tailEnd type="none" w="med" len="med"/>
                    </a:lnL>
                    <a:lnR w="12700" cap="flat" cmpd="sng" algn="ctr">
                      <a:solidFill>
                        <a:srgbClr val="2E74B5"/>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rgbClr val="FF6318"/>
                    </a:solidFill>
                  </a:tcPr>
                </a:tc>
                <a:tc hMerge="1">
                  <a:txBody>
                    <a:bodyPr/>
                    <a:lstStyle/>
                    <a:p>
                      <a:endParaRPr lang="en-US"/>
                    </a:p>
                  </a:txBody>
                  <a:tcPr/>
                </a:tc>
                <a:tc>
                  <a:txBody>
                    <a:bodyPr/>
                    <a:lstStyle/>
                    <a:p>
                      <a:pPr marL="0" marR="0">
                        <a:lnSpc>
                          <a:spcPct val="107000"/>
                        </a:lnSpc>
                        <a:spcBef>
                          <a:spcPts val="0"/>
                        </a:spcBef>
                        <a:spcAft>
                          <a:spcPts val="0"/>
                        </a:spcAft>
                      </a:pPr>
                      <a:r>
                        <a:rPr lang="en-US" sz="2600" dirty="0">
                          <a:effectLst/>
                          <a:latin typeface="Calibri" panose="020F0502020204030204" pitchFamily="34" charset="0"/>
                          <a:ea typeface="Calibri" panose="020F0502020204030204" pitchFamily="34" charset="0"/>
                          <a:cs typeface="Arial" panose="020B0604020202020204" pitchFamily="34" charset="0"/>
                        </a:rPr>
                        <a:t>Who, What, WIHD: Research</a:t>
                      </a:r>
                    </a:p>
                  </a:txBody>
                  <a:tcPr marL="68580" marR="68580" marT="0" marB="0" anchor="ctr">
                    <a:lnL w="12700" cap="flat" cmpd="sng" algn="ctr">
                      <a:solidFill>
                        <a:srgbClr val="2E74B5"/>
                      </a:solidFill>
                      <a:prstDash val="solid"/>
                      <a:round/>
                      <a:headEnd type="none" w="med" len="med"/>
                      <a:tailEnd type="none" w="med" len="med"/>
                    </a:lnL>
                    <a:lnR w="12700" cap="flat" cmpd="sng" algn="ctr">
                      <a:solidFill>
                        <a:srgbClr val="2E74B5"/>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chemeClr val="accent5">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497493501"/>
              </p:ext>
            </p:extLst>
          </p:nvPr>
        </p:nvGraphicFramePr>
        <p:xfrm>
          <a:off x="20291897" y="14086651"/>
          <a:ext cx="5768503" cy="1959974"/>
        </p:xfrm>
        <a:graphic>
          <a:graphicData uri="http://schemas.openxmlformats.org/drawingml/2006/table">
            <a:tbl>
              <a:tblPr firstRow="1" firstCol="1" bandRow="1"/>
              <a:tblGrid>
                <a:gridCol w="590326"/>
                <a:gridCol w="460624"/>
                <a:gridCol w="460624"/>
                <a:gridCol w="460624"/>
                <a:gridCol w="3796305"/>
              </a:tblGrid>
              <a:tr h="426614">
                <a:tc gridSpan="5">
                  <a:txBody>
                    <a:bodyPr/>
                    <a:lstStyle/>
                    <a:p>
                      <a:pPr marL="0" marR="0" algn="ctr">
                        <a:lnSpc>
                          <a:spcPct val="107000"/>
                        </a:lnSpc>
                        <a:spcBef>
                          <a:spcPts val="0"/>
                        </a:spcBef>
                        <a:spcAft>
                          <a:spcPts val="0"/>
                        </a:spcAft>
                      </a:pPr>
                      <a:r>
                        <a:rPr lang="en-US" sz="26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FUTURE PRESENTATIONS</a:t>
                      </a:r>
                      <a:endParaRPr lang="en-US" sz="2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2E74B5"/>
                      </a:solidFill>
                      <a:prstDash val="solid"/>
                      <a:round/>
                      <a:headEnd type="none" w="med" len="med"/>
                      <a:tailEnd type="none" w="med" len="med"/>
                    </a:lnL>
                    <a:lnR w="12700" cap="flat" cmpd="sng" algn="ctr">
                      <a:solidFill>
                        <a:srgbClr val="2E74B5"/>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chemeClr val="accent5">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66680">
                <a:tc gridSpan="2">
                  <a:txBody>
                    <a:bodyPr/>
                    <a:lstStyle/>
                    <a:p>
                      <a:pPr marL="0" marR="0">
                        <a:lnSpc>
                          <a:spcPct val="107000"/>
                        </a:lnSpc>
                        <a:spcBef>
                          <a:spcPts val="0"/>
                        </a:spcBef>
                        <a:spcAft>
                          <a:spcPts val="0"/>
                        </a:spcAft>
                      </a:pPr>
                      <a:r>
                        <a:rPr lang="en-US" sz="2400" b="1" dirty="0">
                          <a:effectLst/>
                          <a:latin typeface="Calibri" panose="020F050202020403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2E74B5"/>
                      </a:solidFill>
                      <a:prstDash val="solid"/>
                      <a:round/>
                      <a:headEnd type="none" w="med" len="med"/>
                      <a:tailEnd type="none" w="med" len="med"/>
                    </a:lnL>
                    <a:lnR w="12700" cap="flat" cmpd="sng" algn="ctr">
                      <a:solidFill>
                        <a:srgbClr val="2E74B5"/>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rgbClr val="91B44A"/>
                    </a:solidFill>
                  </a:tcPr>
                </a:tc>
                <a:tc hMerge="1">
                  <a:txBody>
                    <a:bodyPr/>
                    <a:lstStyle/>
                    <a:p>
                      <a:endParaRPr lang="en-US"/>
                    </a:p>
                  </a:txBody>
                  <a:tcPr/>
                </a:tc>
                <a:tc gridSpan="2">
                  <a:txBody>
                    <a:bodyPr/>
                    <a:lstStyle/>
                    <a:p>
                      <a:pPr marL="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2E74B5"/>
                      </a:solidFill>
                      <a:prstDash val="solid"/>
                      <a:round/>
                      <a:headEnd type="none" w="med" len="med"/>
                      <a:tailEnd type="none" w="med" len="med"/>
                    </a:lnL>
                    <a:lnR w="12700" cap="flat" cmpd="sng" algn="ctr">
                      <a:solidFill>
                        <a:srgbClr val="2E74B5"/>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rgbClr val="CD2605"/>
                    </a:solidFill>
                  </a:tcPr>
                </a:tc>
                <a:tc hMerge="1">
                  <a:txBody>
                    <a:bodyPr/>
                    <a:lstStyle/>
                    <a:p>
                      <a:endParaRPr lang="en-US"/>
                    </a:p>
                  </a:txBody>
                  <a:tcPr/>
                </a:tc>
                <a:tc>
                  <a:txBody>
                    <a:bodyPr/>
                    <a:lstStyle/>
                    <a:p>
                      <a:pPr marL="0" marR="0">
                        <a:lnSpc>
                          <a:spcPct val="107000"/>
                        </a:lnSpc>
                        <a:spcBef>
                          <a:spcPts val="0"/>
                        </a:spcBef>
                        <a:spcAft>
                          <a:spcPts val="0"/>
                        </a:spcAft>
                      </a:pPr>
                      <a:r>
                        <a:rPr lang="en-US" sz="2600" dirty="0">
                          <a:effectLst/>
                          <a:latin typeface="Calibri" panose="020F0502020204030204" pitchFamily="34" charset="0"/>
                          <a:ea typeface="Calibri" panose="020F0502020204030204" pitchFamily="34" charset="0"/>
                          <a:cs typeface="Arial" panose="020B0604020202020204" pitchFamily="34" charset="0"/>
                        </a:rPr>
                        <a:t>Diversity &amp; Inclusion </a:t>
                      </a:r>
                    </a:p>
                  </a:txBody>
                  <a:tcPr marL="68580" marR="68580" marT="0" marB="0" anchor="ctr">
                    <a:lnL w="12700" cap="flat" cmpd="sng" algn="ctr">
                      <a:solidFill>
                        <a:srgbClr val="2E74B5"/>
                      </a:solidFill>
                      <a:prstDash val="solid"/>
                      <a:round/>
                      <a:headEnd type="none" w="med" len="med"/>
                      <a:tailEnd type="none" w="med" len="med"/>
                    </a:lnL>
                    <a:lnR w="12700" cap="flat" cmpd="sng" algn="ctr">
                      <a:solidFill>
                        <a:srgbClr val="2E74B5"/>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chemeClr val="accent5">
                        <a:lumMod val="20000"/>
                        <a:lumOff val="80000"/>
                      </a:schemeClr>
                    </a:solidFill>
                  </a:tcPr>
                </a:tc>
              </a:tr>
              <a:tr h="766680">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2E74B5"/>
                      </a:solidFill>
                      <a:prstDash val="solid"/>
                      <a:round/>
                      <a:headEnd type="none" w="med" len="med"/>
                      <a:tailEnd type="none" w="med" len="med"/>
                    </a:lnL>
                    <a:lnR w="12700" cap="flat" cmpd="sng" algn="ctr">
                      <a:solidFill>
                        <a:srgbClr val="2E74B5"/>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rgbClr val="91B44A"/>
                    </a:solidFill>
                  </a:tcPr>
                </a:tc>
                <a:tc>
                  <a:txBody>
                    <a:bodyPr/>
                    <a:lstStyle/>
                    <a:p>
                      <a:pPr marL="0" marR="0">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2E74B5"/>
                      </a:solidFill>
                      <a:prstDash val="solid"/>
                      <a:round/>
                      <a:headEnd type="none" w="med" len="med"/>
                      <a:tailEnd type="none" w="med" len="med"/>
                    </a:lnL>
                    <a:lnR w="12700" cap="flat" cmpd="sng" algn="ctr">
                      <a:solidFill>
                        <a:srgbClr val="2E74B5"/>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rgbClr val="FFC000"/>
                    </a:solidFill>
                  </a:tcPr>
                </a:tc>
                <a:tc>
                  <a:txBody>
                    <a:bodyPr/>
                    <a:lstStyle/>
                    <a:p>
                      <a:pPr marL="0" marR="0">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2E74B5"/>
                      </a:solidFill>
                      <a:prstDash val="solid"/>
                      <a:round/>
                      <a:headEnd type="none" w="med" len="med"/>
                      <a:tailEnd type="none" w="med" len="med"/>
                    </a:lnL>
                    <a:lnR w="12700" cap="flat" cmpd="sng" algn="ctr">
                      <a:solidFill>
                        <a:srgbClr val="2E74B5"/>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rgbClr val="CD2605"/>
                    </a:solidFill>
                  </a:tcPr>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2E74B5"/>
                      </a:solidFill>
                      <a:prstDash val="solid"/>
                      <a:round/>
                      <a:headEnd type="none" w="med" len="med"/>
                      <a:tailEnd type="none" w="med" len="med"/>
                    </a:lnL>
                    <a:lnR w="12700" cap="flat" cmpd="sng" algn="ctr">
                      <a:solidFill>
                        <a:srgbClr val="2E74B5"/>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chemeClr val="accent1">
                        <a:lumMod val="75000"/>
                      </a:schemeClr>
                    </a:solidFill>
                  </a:tcPr>
                </a:tc>
                <a:tc>
                  <a:txBody>
                    <a:bodyPr/>
                    <a:lstStyle/>
                    <a:p>
                      <a:pPr marL="0" marR="0">
                        <a:lnSpc>
                          <a:spcPct val="107000"/>
                        </a:lnSpc>
                        <a:spcBef>
                          <a:spcPts val="0"/>
                        </a:spcBef>
                        <a:spcAft>
                          <a:spcPts val="0"/>
                        </a:spcAft>
                      </a:pPr>
                      <a:r>
                        <a:rPr lang="en-US" sz="2600" dirty="0">
                          <a:effectLst/>
                          <a:latin typeface="Calibri" panose="020F0502020204030204" pitchFamily="34" charset="0"/>
                          <a:ea typeface="Calibri" panose="020F0502020204030204" pitchFamily="34" charset="0"/>
                          <a:cs typeface="Arial" panose="020B0604020202020204" pitchFamily="34" charset="0"/>
                        </a:rPr>
                        <a:t>Poster Day</a:t>
                      </a:r>
                    </a:p>
                  </a:txBody>
                  <a:tcPr marL="68580" marR="68580" marT="0" marB="0" anchor="ctr">
                    <a:lnL w="12700" cap="flat" cmpd="sng" algn="ctr">
                      <a:solidFill>
                        <a:srgbClr val="2E74B5"/>
                      </a:solidFill>
                      <a:prstDash val="solid"/>
                      <a:round/>
                      <a:headEnd type="none" w="med" len="med"/>
                      <a:tailEnd type="none" w="med" len="med"/>
                    </a:lnL>
                    <a:lnR w="12700" cap="flat" cmpd="sng" algn="ctr">
                      <a:solidFill>
                        <a:srgbClr val="2E74B5"/>
                      </a:solidFill>
                      <a:prstDash val="solid"/>
                      <a:round/>
                      <a:headEnd type="none" w="med" len="med"/>
                      <a:tailEnd type="none" w="med" len="med"/>
                    </a:lnR>
                    <a:lnT w="12700" cap="flat" cmpd="sng" algn="ctr">
                      <a:solidFill>
                        <a:srgbClr val="2E74B5"/>
                      </a:solidFill>
                      <a:prstDash val="solid"/>
                      <a:round/>
                      <a:headEnd type="none" w="med" len="med"/>
                      <a:tailEnd type="none" w="med" len="med"/>
                    </a:lnT>
                    <a:lnB w="12700" cap="flat" cmpd="sng" algn="ctr">
                      <a:solidFill>
                        <a:srgbClr val="2E74B5"/>
                      </a:solidFill>
                      <a:prstDash val="solid"/>
                      <a:round/>
                      <a:headEnd type="none" w="med" len="med"/>
                      <a:tailEnd type="none" w="med" len="med"/>
                    </a:lnB>
                    <a:solidFill>
                      <a:schemeClr val="accent5">
                        <a:lumMod val="20000"/>
                        <a:lumOff val="80000"/>
                      </a:schemeClr>
                    </a:solidFill>
                  </a:tcPr>
                </a:tc>
              </a:tr>
            </a:tbl>
          </a:graphicData>
        </a:graphic>
      </p:graphicFrame>
      <p:graphicFrame>
        <p:nvGraphicFramePr>
          <p:cNvPr id="27" name="Chart 26"/>
          <p:cNvGraphicFramePr>
            <a:graphicFrameLocks/>
          </p:cNvGraphicFramePr>
          <p:nvPr>
            <p:extLst>
              <p:ext uri="{D42A27DB-BD31-4B8C-83A1-F6EECF244321}">
                <p14:modId xmlns:p14="http://schemas.microsoft.com/office/powerpoint/2010/main" val="2367909855"/>
              </p:ext>
            </p:extLst>
          </p:nvPr>
        </p:nvGraphicFramePr>
        <p:xfrm>
          <a:off x="27215486" y="4267200"/>
          <a:ext cx="5321916" cy="3048000"/>
        </p:xfrm>
        <a:graphic>
          <a:graphicData uri="http://schemas.openxmlformats.org/drawingml/2006/chart">
            <c:chart xmlns:c="http://schemas.openxmlformats.org/drawingml/2006/chart" xmlns:r="http://schemas.openxmlformats.org/officeDocument/2006/relationships" r:id="rId15"/>
          </a:graphicData>
        </a:graphic>
      </p:graphicFrame>
      <p:sp>
        <p:nvSpPr>
          <p:cNvPr id="11" name="Right Arrow 10"/>
          <p:cNvSpPr/>
          <p:nvPr/>
        </p:nvSpPr>
        <p:spPr>
          <a:xfrm>
            <a:off x="26517600" y="4267200"/>
            <a:ext cx="1600200" cy="304800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400" dirty="0" smtClean="0">
                <a:ln>
                  <a:solidFill>
                    <a:srgbClr val="FFFF00"/>
                  </a:solidFill>
                </a:ln>
                <a:solidFill>
                  <a:srgbClr val="FFFF00"/>
                </a:solidFill>
              </a:rPr>
              <a:t>Session 1</a:t>
            </a:r>
            <a:endParaRPr lang="en-US" sz="2400" dirty="0">
              <a:ln>
                <a:solidFill>
                  <a:srgbClr val="FFFF00"/>
                </a:solidFill>
              </a:ln>
              <a:solidFill>
                <a:srgbClr val="FFFF00"/>
              </a:solidFill>
            </a:endParaRPr>
          </a:p>
        </p:txBody>
      </p:sp>
      <p:graphicFrame>
        <p:nvGraphicFramePr>
          <p:cNvPr id="29" name="Chart 28"/>
          <p:cNvGraphicFramePr>
            <a:graphicFrameLocks/>
          </p:cNvGraphicFramePr>
          <p:nvPr>
            <p:extLst>
              <p:ext uri="{D42A27DB-BD31-4B8C-83A1-F6EECF244321}">
                <p14:modId xmlns:p14="http://schemas.microsoft.com/office/powerpoint/2010/main" val="3818268916"/>
              </p:ext>
            </p:extLst>
          </p:nvPr>
        </p:nvGraphicFramePr>
        <p:xfrm>
          <a:off x="27215486" y="7467600"/>
          <a:ext cx="5321916" cy="3124200"/>
        </p:xfrm>
        <a:graphic>
          <a:graphicData uri="http://schemas.openxmlformats.org/drawingml/2006/chart">
            <c:chart xmlns:c="http://schemas.openxmlformats.org/drawingml/2006/chart" xmlns:r="http://schemas.openxmlformats.org/officeDocument/2006/relationships" r:id="rId16"/>
          </a:graphicData>
        </a:graphic>
      </p:graphicFrame>
      <p:sp>
        <p:nvSpPr>
          <p:cNvPr id="30" name="Right Arrow 29"/>
          <p:cNvSpPr/>
          <p:nvPr/>
        </p:nvSpPr>
        <p:spPr>
          <a:xfrm>
            <a:off x="26517600" y="7510508"/>
            <a:ext cx="1600200" cy="304800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400" dirty="0" smtClean="0">
                <a:ln>
                  <a:solidFill>
                    <a:srgbClr val="FFFF00"/>
                  </a:solidFill>
                </a:ln>
                <a:solidFill>
                  <a:srgbClr val="FFFF00"/>
                </a:solidFill>
              </a:rPr>
              <a:t>Session 2</a:t>
            </a:r>
            <a:endParaRPr lang="en-US" sz="2400" dirty="0">
              <a:ln>
                <a:solidFill>
                  <a:srgbClr val="FFFF00"/>
                </a:solidFill>
              </a:ln>
              <a:solidFill>
                <a:srgbClr val="FFFF00"/>
              </a:solidFill>
            </a:endParaRPr>
          </a:p>
        </p:txBody>
      </p:sp>
      <p:pic>
        <p:nvPicPr>
          <p:cNvPr id="18" name="Picture 17"/>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066800" y="378001"/>
            <a:ext cx="2365402" cy="2329381"/>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9.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gt;&lt;object type=&quot;8&quot; unique_id=&quot;10006&quot;&gt;&lt;/object&gt;&lt;/object&gt;&lt;/database&gt;"/>
  <p:tag name="MMPROD_NEXTUNIQUEID" val="10009"/>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24500</TotalTime>
  <Words>420</Words>
  <Application>Microsoft Office PowerPoint</Application>
  <PresentationFormat>Custom</PresentationFormat>
  <Paragraphs>109</Paragraphs>
  <Slides>1</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Wingdings</vt:lpstr>
      <vt:lpstr>Custom Design</vt:lpstr>
      <vt:lpstr>Office Theme</vt:lpstr>
      <vt:lpstr>PowerPoint Presentation</vt:lpstr>
    </vt:vector>
  </TitlesOfParts>
  <Company>Westchester Institute for Human Development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wihduser</dc:creator>
  <cp:lastModifiedBy>Caiazzo, Liya</cp:lastModifiedBy>
  <cp:revision>260</cp:revision>
  <cp:lastPrinted>2019-11-01T14:39:14Z</cp:lastPrinted>
  <dcterms:created xsi:type="dcterms:W3CDTF">2010-03-01T00:45:03Z</dcterms:created>
  <dcterms:modified xsi:type="dcterms:W3CDTF">2019-11-01T15:32:34Z</dcterms:modified>
</cp:coreProperties>
</file>